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4" r:id="rId4"/>
    <p:sldId id="258" r:id="rId5"/>
    <p:sldId id="265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6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3EF2F-6FB4-4891-94BF-0A38AA6B9987}" type="doc">
      <dgm:prSet loTypeId="urn:microsoft.com/office/officeart/2005/8/layout/vProcess5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CA70FD6-08D0-43E8-ABC4-01A0847A0C0D}">
      <dgm:prSet phldrT="[Текст]" custT="1"/>
      <dgm:spPr/>
      <dgm:t>
        <a:bodyPr/>
        <a:lstStyle/>
        <a:p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развитие цифровых технологий </a:t>
          </a:r>
        </a:p>
      </dgm:t>
    </dgm:pt>
    <dgm:pt modelId="{0AA2C589-7B2A-4C59-B8CF-94A51A9F5651}" type="parTrans" cxnId="{38C2242A-3245-46D1-8015-A3BD71DCB2A5}">
      <dgm:prSet/>
      <dgm:spPr/>
      <dgm:t>
        <a:bodyPr/>
        <a:lstStyle/>
        <a:p>
          <a:endParaRPr lang="ru-RU" sz="2000"/>
        </a:p>
      </dgm:t>
    </dgm:pt>
    <dgm:pt modelId="{301A02A3-C9E3-4E12-A93D-AFD132688783}" type="sibTrans" cxnId="{38C2242A-3245-46D1-8015-A3BD71DCB2A5}">
      <dgm:prSet custT="1"/>
      <dgm:spPr/>
      <dgm:t>
        <a:bodyPr/>
        <a:lstStyle/>
        <a:p>
          <a:endParaRPr lang="ru-RU" sz="3600"/>
        </a:p>
      </dgm:t>
    </dgm:pt>
    <dgm:pt modelId="{E4231A53-5C8E-4DF4-A9FF-84F73529F936}">
      <dgm:prSet custT="1"/>
      <dgm:spPr/>
      <dgm:t>
        <a:bodyPr/>
        <a:lstStyle/>
        <a:p>
          <a:pPr algn="ctr"/>
          <a:r>
            <a:rPr lang="ru-RU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социально экономический запрос </a:t>
          </a:r>
        </a:p>
      </dgm:t>
    </dgm:pt>
    <dgm:pt modelId="{F16C1EF0-5CC0-4DE8-83F8-600C7C73C02C}" type="parTrans" cxnId="{CE55BD5D-26BF-446A-8106-BDD811DFB5E4}">
      <dgm:prSet/>
      <dgm:spPr/>
      <dgm:t>
        <a:bodyPr/>
        <a:lstStyle/>
        <a:p>
          <a:endParaRPr lang="ru-RU" sz="2000"/>
        </a:p>
      </dgm:t>
    </dgm:pt>
    <dgm:pt modelId="{53FF2FB8-94C5-4F8E-BC44-8CE44CAD8B56}" type="sibTrans" cxnId="{CE55BD5D-26BF-446A-8106-BDD811DFB5E4}">
      <dgm:prSet custT="1"/>
      <dgm:spPr/>
      <dgm:t>
        <a:bodyPr/>
        <a:lstStyle/>
        <a:p>
          <a:endParaRPr lang="ru-RU" sz="3600" dirty="0"/>
        </a:p>
      </dgm:t>
    </dgm:pt>
    <dgm:pt modelId="{A208F1CB-4601-4BC4-AAB1-B80DB4FF201F}">
      <dgm:prSet custT="1"/>
      <dgm:spPr/>
      <dgm:t>
        <a:bodyPr/>
        <a:lstStyle/>
        <a:p>
          <a:pPr algn="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снижение возраста знакомства детей с информатикой и программированием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EBB46EAF-48AB-44CA-9301-E9A91FEF3AFF}" type="parTrans" cxnId="{438ECB18-DEC6-4D35-BA7E-4844C6667961}">
      <dgm:prSet/>
      <dgm:spPr/>
      <dgm:t>
        <a:bodyPr/>
        <a:lstStyle/>
        <a:p>
          <a:endParaRPr lang="ru-RU" sz="2000"/>
        </a:p>
      </dgm:t>
    </dgm:pt>
    <dgm:pt modelId="{F398D431-6477-4662-94C9-033023F2378C}" type="sibTrans" cxnId="{438ECB18-DEC6-4D35-BA7E-4844C6667961}">
      <dgm:prSet custT="1"/>
      <dgm:spPr/>
      <dgm:t>
        <a:bodyPr/>
        <a:lstStyle/>
        <a:p>
          <a:endParaRPr lang="ru-RU" sz="3600"/>
        </a:p>
      </dgm:t>
    </dgm:pt>
    <dgm:pt modelId="{281F9426-17CB-4EAA-843C-F538E6053454}">
      <dgm:prSet custT="1"/>
      <dgm:spPr/>
      <dgm:t>
        <a:bodyPr/>
        <a:lstStyle/>
        <a:p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дошкольного образования</a:t>
          </a:r>
        </a:p>
      </dgm:t>
    </dgm:pt>
    <dgm:pt modelId="{8AA146A7-9A4F-4A86-AF6F-EF4DDA6ECE00}" type="parTrans" cxnId="{5F1F2F27-EB1A-428D-B83A-480C4214F2C2}">
      <dgm:prSet/>
      <dgm:spPr/>
      <dgm:t>
        <a:bodyPr/>
        <a:lstStyle/>
        <a:p>
          <a:endParaRPr lang="ru-RU" sz="2000"/>
        </a:p>
      </dgm:t>
    </dgm:pt>
    <dgm:pt modelId="{6C3BF245-25BA-4852-A710-374E5356E079}" type="sibTrans" cxnId="{5F1F2F27-EB1A-428D-B83A-480C4214F2C2}">
      <dgm:prSet/>
      <dgm:spPr/>
      <dgm:t>
        <a:bodyPr/>
        <a:lstStyle/>
        <a:p>
          <a:endParaRPr lang="ru-RU" sz="2000"/>
        </a:p>
      </dgm:t>
    </dgm:pt>
    <dgm:pt modelId="{4016C590-3B42-4C3E-8787-2ABFB1F4CE3B}">
      <dgm:prSet phldrT="[Текст]" custT="1"/>
      <dgm:spPr/>
      <dgm:t>
        <a:bodyPr/>
        <a:lstStyle/>
        <a:p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Актуальность</a:t>
          </a:r>
        </a:p>
      </dgm:t>
    </dgm:pt>
    <dgm:pt modelId="{AE47C6C1-C90F-4955-9B1C-30660D0F2C3D}" type="parTrans" cxnId="{AEDBEE9E-C19A-4198-82F1-263445A5A3DB}">
      <dgm:prSet/>
      <dgm:spPr/>
      <dgm:t>
        <a:bodyPr/>
        <a:lstStyle/>
        <a:p>
          <a:endParaRPr lang="ru-RU"/>
        </a:p>
      </dgm:t>
    </dgm:pt>
    <dgm:pt modelId="{FE7D2A36-5DAA-4FBD-B129-8B144F6BA5DB}" type="sibTrans" cxnId="{AEDBEE9E-C19A-4198-82F1-263445A5A3DB}">
      <dgm:prSet/>
      <dgm:spPr/>
      <dgm:t>
        <a:bodyPr/>
        <a:lstStyle/>
        <a:p>
          <a:endParaRPr lang="ru-RU"/>
        </a:p>
      </dgm:t>
    </dgm:pt>
    <dgm:pt modelId="{1632A8FF-CC44-4F6B-A310-9BE0E6BC4EC0}" type="pres">
      <dgm:prSet presAssocID="{9403EF2F-6FB4-4891-94BF-0A38AA6B9987}" presName="outerComposite" presStyleCnt="0">
        <dgm:presLayoutVars>
          <dgm:chMax val="5"/>
          <dgm:dir/>
          <dgm:resizeHandles val="exact"/>
        </dgm:presLayoutVars>
      </dgm:prSet>
      <dgm:spPr/>
    </dgm:pt>
    <dgm:pt modelId="{6BE3904E-58F1-4982-9511-7ED3EE17B1AF}" type="pres">
      <dgm:prSet presAssocID="{9403EF2F-6FB4-4891-94BF-0A38AA6B9987}" presName="dummyMaxCanvas" presStyleCnt="0">
        <dgm:presLayoutVars/>
      </dgm:prSet>
      <dgm:spPr/>
    </dgm:pt>
    <dgm:pt modelId="{AD93BE48-E583-4C3D-96AE-EC063664C02E}" type="pres">
      <dgm:prSet presAssocID="{9403EF2F-6FB4-4891-94BF-0A38AA6B9987}" presName="FiveNodes_1" presStyleLbl="node1" presStyleIdx="0" presStyleCnt="5" custScaleX="87787">
        <dgm:presLayoutVars>
          <dgm:bulletEnabled val="1"/>
        </dgm:presLayoutVars>
      </dgm:prSet>
      <dgm:spPr/>
    </dgm:pt>
    <dgm:pt modelId="{A75B82BB-7BA5-44ED-96E4-2FF09DA52E78}" type="pres">
      <dgm:prSet presAssocID="{9403EF2F-6FB4-4891-94BF-0A38AA6B9987}" presName="FiveNodes_2" presStyleLbl="node1" presStyleIdx="1" presStyleCnt="5" custScaleX="97207" custLinFactNeighborX="-2704" custLinFactNeighborY="-3495">
        <dgm:presLayoutVars>
          <dgm:bulletEnabled val="1"/>
        </dgm:presLayoutVars>
      </dgm:prSet>
      <dgm:spPr/>
    </dgm:pt>
    <dgm:pt modelId="{2032EFF3-F169-4E59-8FC4-32C516961A76}" type="pres">
      <dgm:prSet presAssocID="{9403EF2F-6FB4-4891-94BF-0A38AA6B9987}" presName="FiveNodes_3" presStyleLbl="node1" presStyleIdx="2" presStyleCnt="5" custScaleX="105758" custLinFactNeighborX="-6539" custLinFactNeighborY="-8226">
        <dgm:presLayoutVars>
          <dgm:bulletEnabled val="1"/>
        </dgm:presLayoutVars>
      </dgm:prSet>
      <dgm:spPr/>
    </dgm:pt>
    <dgm:pt modelId="{B8BEDB94-507A-47BD-BFE8-AD2F66900B6B}" type="pres">
      <dgm:prSet presAssocID="{9403EF2F-6FB4-4891-94BF-0A38AA6B9987}" presName="FiveNodes_4" presStyleLbl="node1" presStyleIdx="3" presStyleCnt="5" custScaleX="108666" custScaleY="111293" custLinFactNeighborX="-11963" custLinFactNeighborY="-10977">
        <dgm:presLayoutVars>
          <dgm:bulletEnabled val="1"/>
        </dgm:presLayoutVars>
      </dgm:prSet>
      <dgm:spPr/>
    </dgm:pt>
    <dgm:pt modelId="{272F1C69-0D3A-4E5B-9A91-09FB2E3B36A2}" type="pres">
      <dgm:prSet presAssocID="{9403EF2F-6FB4-4891-94BF-0A38AA6B9987}" presName="FiveNodes_5" presStyleLbl="node1" presStyleIdx="4" presStyleCnt="5" custScaleX="117136" custScaleY="93934" custLinFactNeighborX="-14808" custLinFactNeighborY="-10546">
        <dgm:presLayoutVars>
          <dgm:bulletEnabled val="1"/>
        </dgm:presLayoutVars>
      </dgm:prSet>
      <dgm:spPr/>
    </dgm:pt>
    <dgm:pt modelId="{2DB10628-6D6B-4615-B50F-9541D92F2D2C}" type="pres">
      <dgm:prSet presAssocID="{9403EF2F-6FB4-4891-94BF-0A38AA6B9987}" presName="FiveConn_1-2" presStyleLbl="fgAccFollowNode1" presStyleIdx="0" presStyleCnt="4" custLinFactX="-3833" custLinFactNeighborX="-100000" custLinFactNeighborY="6419">
        <dgm:presLayoutVars>
          <dgm:bulletEnabled val="1"/>
        </dgm:presLayoutVars>
      </dgm:prSet>
      <dgm:spPr/>
    </dgm:pt>
    <dgm:pt modelId="{7213DFD6-3BBC-4C74-881D-7922FB7FA5C3}" type="pres">
      <dgm:prSet presAssocID="{9403EF2F-6FB4-4891-94BF-0A38AA6B9987}" presName="FiveConn_2-3" presStyleLbl="fgAccFollowNode1" presStyleIdx="1" presStyleCnt="4" custLinFactX="-9596" custLinFactNeighborX="-100000" custLinFactNeighborY="1766">
        <dgm:presLayoutVars>
          <dgm:bulletEnabled val="1"/>
        </dgm:presLayoutVars>
      </dgm:prSet>
      <dgm:spPr/>
    </dgm:pt>
    <dgm:pt modelId="{A2BBA8F0-3F93-42B0-B930-DD1106FA4848}" type="pres">
      <dgm:prSet presAssocID="{9403EF2F-6FB4-4891-94BF-0A38AA6B9987}" presName="FiveConn_3-4" presStyleLbl="fgAccFollowNode1" presStyleIdx="2" presStyleCnt="4" custLinFactX="-14367" custLinFactNeighborX="-100000" custLinFactNeighborY="-8904">
        <dgm:presLayoutVars>
          <dgm:bulletEnabled val="1"/>
        </dgm:presLayoutVars>
      </dgm:prSet>
      <dgm:spPr/>
    </dgm:pt>
    <dgm:pt modelId="{378FB6B1-0A18-4483-AB59-50F1243DC3F6}" type="pres">
      <dgm:prSet presAssocID="{9403EF2F-6FB4-4891-94BF-0A38AA6B9987}" presName="FiveConn_4-5" presStyleLbl="fgAccFollowNode1" presStyleIdx="3" presStyleCnt="4" custLinFactX="-8733" custLinFactNeighborX="-100000" custLinFactNeighborY="-28059">
        <dgm:presLayoutVars>
          <dgm:bulletEnabled val="1"/>
        </dgm:presLayoutVars>
      </dgm:prSet>
      <dgm:spPr/>
    </dgm:pt>
    <dgm:pt modelId="{FDD0F414-4A88-4AD4-A09F-9768531A8C50}" type="pres">
      <dgm:prSet presAssocID="{9403EF2F-6FB4-4891-94BF-0A38AA6B9987}" presName="FiveNodes_1_text" presStyleLbl="node1" presStyleIdx="4" presStyleCnt="5">
        <dgm:presLayoutVars>
          <dgm:bulletEnabled val="1"/>
        </dgm:presLayoutVars>
      </dgm:prSet>
      <dgm:spPr/>
    </dgm:pt>
    <dgm:pt modelId="{BF56FF8F-161F-488A-A077-5BCAEC10FA75}" type="pres">
      <dgm:prSet presAssocID="{9403EF2F-6FB4-4891-94BF-0A38AA6B9987}" presName="FiveNodes_2_text" presStyleLbl="node1" presStyleIdx="4" presStyleCnt="5">
        <dgm:presLayoutVars>
          <dgm:bulletEnabled val="1"/>
        </dgm:presLayoutVars>
      </dgm:prSet>
      <dgm:spPr/>
    </dgm:pt>
    <dgm:pt modelId="{42A39125-FCB1-4C93-AFCA-B6D186801373}" type="pres">
      <dgm:prSet presAssocID="{9403EF2F-6FB4-4891-94BF-0A38AA6B9987}" presName="FiveNodes_3_text" presStyleLbl="node1" presStyleIdx="4" presStyleCnt="5">
        <dgm:presLayoutVars>
          <dgm:bulletEnabled val="1"/>
        </dgm:presLayoutVars>
      </dgm:prSet>
      <dgm:spPr/>
    </dgm:pt>
    <dgm:pt modelId="{794F43F7-7A33-4B3A-AD60-BBDCC5CFD72C}" type="pres">
      <dgm:prSet presAssocID="{9403EF2F-6FB4-4891-94BF-0A38AA6B9987}" presName="FiveNodes_4_text" presStyleLbl="node1" presStyleIdx="4" presStyleCnt="5">
        <dgm:presLayoutVars>
          <dgm:bulletEnabled val="1"/>
        </dgm:presLayoutVars>
      </dgm:prSet>
      <dgm:spPr/>
    </dgm:pt>
    <dgm:pt modelId="{BDCD6654-AAC5-402D-996B-110FA783FCAF}" type="pres">
      <dgm:prSet presAssocID="{9403EF2F-6FB4-4891-94BF-0A38AA6B998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5C70111-6691-4E38-B2DB-0D14686C0973}" type="presOf" srcId="{6CA70FD6-08D0-43E8-ABC4-01A0847A0C0D}" destId="{A75B82BB-7BA5-44ED-96E4-2FF09DA52E78}" srcOrd="0" destOrd="0" presId="urn:microsoft.com/office/officeart/2005/8/layout/vProcess5"/>
    <dgm:cxn modelId="{438ECB18-DEC6-4D35-BA7E-4844C6667961}" srcId="{9403EF2F-6FB4-4891-94BF-0A38AA6B9987}" destId="{A208F1CB-4601-4BC4-AAB1-B80DB4FF201F}" srcOrd="3" destOrd="0" parTransId="{EBB46EAF-48AB-44CA-9301-E9A91FEF3AFF}" sibTransId="{F398D431-6477-4662-94C9-033023F2378C}"/>
    <dgm:cxn modelId="{3E34DD22-F060-4971-BEC5-867F2A5F7961}" type="presOf" srcId="{53FF2FB8-94C5-4F8E-BC44-8CE44CAD8B56}" destId="{A2BBA8F0-3F93-42B0-B930-DD1106FA4848}" srcOrd="0" destOrd="0" presId="urn:microsoft.com/office/officeart/2005/8/layout/vProcess5"/>
    <dgm:cxn modelId="{BE815825-8134-4138-BC12-58976637A58E}" type="presOf" srcId="{281F9426-17CB-4EAA-843C-F538E6053454}" destId="{BDCD6654-AAC5-402D-996B-110FA783FCAF}" srcOrd="1" destOrd="0" presId="urn:microsoft.com/office/officeart/2005/8/layout/vProcess5"/>
    <dgm:cxn modelId="{5F1F2F27-EB1A-428D-B83A-480C4214F2C2}" srcId="{9403EF2F-6FB4-4891-94BF-0A38AA6B9987}" destId="{281F9426-17CB-4EAA-843C-F538E6053454}" srcOrd="4" destOrd="0" parTransId="{8AA146A7-9A4F-4A86-AF6F-EF4DDA6ECE00}" sibTransId="{6C3BF245-25BA-4852-A710-374E5356E079}"/>
    <dgm:cxn modelId="{38C2242A-3245-46D1-8015-A3BD71DCB2A5}" srcId="{9403EF2F-6FB4-4891-94BF-0A38AA6B9987}" destId="{6CA70FD6-08D0-43E8-ABC4-01A0847A0C0D}" srcOrd="1" destOrd="0" parTransId="{0AA2C589-7B2A-4C59-B8CF-94A51A9F5651}" sibTransId="{301A02A3-C9E3-4E12-A93D-AFD132688783}"/>
    <dgm:cxn modelId="{0EC93735-193E-412E-BCB0-2616481C178D}" type="presOf" srcId="{6CA70FD6-08D0-43E8-ABC4-01A0847A0C0D}" destId="{BF56FF8F-161F-488A-A077-5BCAEC10FA75}" srcOrd="1" destOrd="0" presId="urn:microsoft.com/office/officeart/2005/8/layout/vProcess5"/>
    <dgm:cxn modelId="{6CFFA43D-D46E-4D4C-A457-DC28678B8E27}" type="presOf" srcId="{FE7D2A36-5DAA-4FBD-B129-8B144F6BA5DB}" destId="{2DB10628-6D6B-4615-B50F-9541D92F2D2C}" srcOrd="0" destOrd="0" presId="urn:microsoft.com/office/officeart/2005/8/layout/vProcess5"/>
    <dgm:cxn modelId="{CE55BD5D-26BF-446A-8106-BDD811DFB5E4}" srcId="{9403EF2F-6FB4-4891-94BF-0A38AA6B9987}" destId="{E4231A53-5C8E-4DF4-A9FF-84F73529F936}" srcOrd="2" destOrd="0" parTransId="{F16C1EF0-5CC0-4DE8-83F8-600C7C73C02C}" sibTransId="{53FF2FB8-94C5-4F8E-BC44-8CE44CAD8B56}"/>
    <dgm:cxn modelId="{DD5FB84F-96D0-4891-A181-BFD1D37D5E3A}" type="presOf" srcId="{E4231A53-5C8E-4DF4-A9FF-84F73529F936}" destId="{2032EFF3-F169-4E59-8FC4-32C516961A76}" srcOrd="0" destOrd="0" presId="urn:microsoft.com/office/officeart/2005/8/layout/vProcess5"/>
    <dgm:cxn modelId="{2B8B2C75-B1DA-41F7-A28E-9E10CE114D36}" type="presOf" srcId="{E4231A53-5C8E-4DF4-A9FF-84F73529F936}" destId="{42A39125-FCB1-4C93-AFCA-B6D186801373}" srcOrd="1" destOrd="0" presId="urn:microsoft.com/office/officeart/2005/8/layout/vProcess5"/>
    <dgm:cxn modelId="{A677197A-DE17-425B-A44C-9899C0A85CCF}" type="presOf" srcId="{9403EF2F-6FB4-4891-94BF-0A38AA6B9987}" destId="{1632A8FF-CC44-4F6B-A310-9BE0E6BC4EC0}" srcOrd="0" destOrd="0" presId="urn:microsoft.com/office/officeart/2005/8/layout/vProcess5"/>
    <dgm:cxn modelId="{AEDBEE9E-C19A-4198-82F1-263445A5A3DB}" srcId="{9403EF2F-6FB4-4891-94BF-0A38AA6B9987}" destId="{4016C590-3B42-4C3E-8787-2ABFB1F4CE3B}" srcOrd="0" destOrd="0" parTransId="{AE47C6C1-C90F-4955-9B1C-30660D0F2C3D}" sibTransId="{FE7D2A36-5DAA-4FBD-B129-8B144F6BA5DB}"/>
    <dgm:cxn modelId="{8F80A2A7-E4FB-48A5-9586-52741B072317}" type="presOf" srcId="{301A02A3-C9E3-4E12-A93D-AFD132688783}" destId="{7213DFD6-3BBC-4C74-881D-7922FB7FA5C3}" srcOrd="0" destOrd="0" presId="urn:microsoft.com/office/officeart/2005/8/layout/vProcess5"/>
    <dgm:cxn modelId="{BF3E6EBB-AE1B-4ACE-A226-57BFC1BE495D}" type="presOf" srcId="{F398D431-6477-4662-94C9-033023F2378C}" destId="{378FB6B1-0A18-4483-AB59-50F1243DC3F6}" srcOrd="0" destOrd="0" presId="urn:microsoft.com/office/officeart/2005/8/layout/vProcess5"/>
    <dgm:cxn modelId="{A18918EA-F5FA-4541-ABC6-99CF20C9201E}" type="presOf" srcId="{4016C590-3B42-4C3E-8787-2ABFB1F4CE3B}" destId="{FDD0F414-4A88-4AD4-A09F-9768531A8C50}" srcOrd="1" destOrd="0" presId="urn:microsoft.com/office/officeart/2005/8/layout/vProcess5"/>
    <dgm:cxn modelId="{F8BB6DEA-6DB6-483B-8671-97270E004FE7}" type="presOf" srcId="{4016C590-3B42-4C3E-8787-2ABFB1F4CE3B}" destId="{AD93BE48-E583-4C3D-96AE-EC063664C02E}" srcOrd="0" destOrd="0" presId="urn:microsoft.com/office/officeart/2005/8/layout/vProcess5"/>
    <dgm:cxn modelId="{36AA93EE-9398-4BF3-AB9F-0C29945DCCE7}" type="presOf" srcId="{A208F1CB-4601-4BC4-AAB1-B80DB4FF201F}" destId="{794F43F7-7A33-4B3A-AD60-BBDCC5CFD72C}" srcOrd="1" destOrd="0" presId="urn:microsoft.com/office/officeart/2005/8/layout/vProcess5"/>
    <dgm:cxn modelId="{30DED0F0-6E82-498F-BAA1-465DF4DA992E}" type="presOf" srcId="{281F9426-17CB-4EAA-843C-F538E6053454}" destId="{272F1C69-0D3A-4E5B-9A91-09FB2E3B36A2}" srcOrd="0" destOrd="0" presId="urn:microsoft.com/office/officeart/2005/8/layout/vProcess5"/>
    <dgm:cxn modelId="{4C4FB7FF-21C0-4EB0-952B-9445A2F6B5AF}" type="presOf" srcId="{A208F1CB-4601-4BC4-AAB1-B80DB4FF201F}" destId="{B8BEDB94-507A-47BD-BFE8-AD2F66900B6B}" srcOrd="0" destOrd="0" presId="urn:microsoft.com/office/officeart/2005/8/layout/vProcess5"/>
    <dgm:cxn modelId="{41BB28E1-8BB6-4901-8F67-1AFE4587208B}" type="presParOf" srcId="{1632A8FF-CC44-4F6B-A310-9BE0E6BC4EC0}" destId="{6BE3904E-58F1-4982-9511-7ED3EE17B1AF}" srcOrd="0" destOrd="0" presId="urn:microsoft.com/office/officeart/2005/8/layout/vProcess5"/>
    <dgm:cxn modelId="{D59B26FF-5025-4905-A7DF-949803FC25A2}" type="presParOf" srcId="{1632A8FF-CC44-4F6B-A310-9BE0E6BC4EC0}" destId="{AD93BE48-E583-4C3D-96AE-EC063664C02E}" srcOrd="1" destOrd="0" presId="urn:microsoft.com/office/officeart/2005/8/layout/vProcess5"/>
    <dgm:cxn modelId="{24749154-C945-4315-B34B-A3F3A12FE254}" type="presParOf" srcId="{1632A8FF-CC44-4F6B-A310-9BE0E6BC4EC0}" destId="{A75B82BB-7BA5-44ED-96E4-2FF09DA52E78}" srcOrd="2" destOrd="0" presId="urn:microsoft.com/office/officeart/2005/8/layout/vProcess5"/>
    <dgm:cxn modelId="{11CCEC81-5D3C-4D45-8C1C-4E0376CC194A}" type="presParOf" srcId="{1632A8FF-CC44-4F6B-A310-9BE0E6BC4EC0}" destId="{2032EFF3-F169-4E59-8FC4-32C516961A76}" srcOrd="3" destOrd="0" presId="urn:microsoft.com/office/officeart/2005/8/layout/vProcess5"/>
    <dgm:cxn modelId="{8D54EDAC-2254-4FE0-9DA7-A7F49A0CCD17}" type="presParOf" srcId="{1632A8FF-CC44-4F6B-A310-9BE0E6BC4EC0}" destId="{B8BEDB94-507A-47BD-BFE8-AD2F66900B6B}" srcOrd="4" destOrd="0" presId="urn:microsoft.com/office/officeart/2005/8/layout/vProcess5"/>
    <dgm:cxn modelId="{02356D34-3103-42D7-9945-A6B2A97AC5F8}" type="presParOf" srcId="{1632A8FF-CC44-4F6B-A310-9BE0E6BC4EC0}" destId="{272F1C69-0D3A-4E5B-9A91-09FB2E3B36A2}" srcOrd="5" destOrd="0" presId="urn:microsoft.com/office/officeart/2005/8/layout/vProcess5"/>
    <dgm:cxn modelId="{229B9D04-1743-4BFB-AFC0-08439BE3279F}" type="presParOf" srcId="{1632A8FF-CC44-4F6B-A310-9BE0E6BC4EC0}" destId="{2DB10628-6D6B-4615-B50F-9541D92F2D2C}" srcOrd="6" destOrd="0" presId="urn:microsoft.com/office/officeart/2005/8/layout/vProcess5"/>
    <dgm:cxn modelId="{664D60EE-36F3-457B-A711-5576686E3C7C}" type="presParOf" srcId="{1632A8FF-CC44-4F6B-A310-9BE0E6BC4EC0}" destId="{7213DFD6-3BBC-4C74-881D-7922FB7FA5C3}" srcOrd="7" destOrd="0" presId="urn:microsoft.com/office/officeart/2005/8/layout/vProcess5"/>
    <dgm:cxn modelId="{7359BC84-821D-4EBD-98DF-2A214715CC98}" type="presParOf" srcId="{1632A8FF-CC44-4F6B-A310-9BE0E6BC4EC0}" destId="{A2BBA8F0-3F93-42B0-B930-DD1106FA4848}" srcOrd="8" destOrd="0" presId="urn:microsoft.com/office/officeart/2005/8/layout/vProcess5"/>
    <dgm:cxn modelId="{9C1DF643-E92D-4872-8B8E-4F75A51F64B2}" type="presParOf" srcId="{1632A8FF-CC44-4F6B-A310-9BE0E6BC4EC0}" destId="{378FB6B1-0A18-4483-AB59-50F1243DC3F6}" srcOrd="9" destOrd="0" presId="urn:microsoft.com/office/officeart/2005/8/layout/vProcess5"/>
    <dgm:cxn modelId="{3A6D2546-C56B-406B-B33E-D10B7A119B6E}" type="presParOf" srcId="{1632A8FF-CC44-4F6B-A310-9BE0E6BC4EC0}" destId="{FDD0F414-4A88-4AD4-A09F-9768531A8C50}" srcOrd="10" destOrd="0" presId="urn:microsoft.com/office/officeart/2005/8/layout/vProcess5"/>
    <dgm:cxn modelId="{10CCD389-BAAD-466F-8689-AEBBFC7F5754}" type="presParOf" srcId="{1632A8FF-CC44-4F6B-A310-9BE0E6BC4EC0}" destId="{BF56FF8F-161F-488A-A077-5BCAEC10FA75}" srcOrd="11" destOrd="0" presId="urn:microsoft.com/office/officeart/2005/8/layout/vProcess5"/>
    <dgm:cxn modelId="{BCEBCA8A-9B26-4AC6-B9BB-175DABB82735}" type="presParOf" srcId="{1632A8FF-CC44-4F6B-A310-9BE0E6BC4EC0}" destId="{42A39125-FCB1-4C93-AFCA-B6D186801373}" srcOrd="12" destOrd="0" presId="urn:microsoft.com/office/officeart/2005/8/layout/vProcess5"/>
    <dgm:cxn modelId="{ECE467A8-B6F6-4DF8-B2F0-E47B26539718}" type="presParOf" srcId="{1632A8FF-CC44-4F6B-A310-9BE0E6BC4EC0}" destId="{794F43F7-7A33-4B3A-AD60-BBDCC5CFD72C}" srcOrd="13" destOrd="0" presId="urn:microsoft.com/office/officeart/2005/8/layout/vProcess5"/>
    <dgm:cxn modelId="{D88C1A2D-CC68-4AAA-9249-BE4ABB8E18C6}" type="presParOf" srcId="{1632A8FF-CC44-4F6B-A310-9BE0E6BC4EC0}" destId="{BDCD6654-AAC5-402D-996B-110FA783FCA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CE5C4-A24F-4665-AD7D-D0DEB2CC5A8C}" type="doc">
      <dgm:prSet loTypeId="urn:microsoft.com/office/officeart/2009/3/layout/SnapshotPictureList" loCatId="picture" qsTypeId="urn:microsoft.com/office/officeart/2005/8/quickstyle/3d2" qsCatId="3D" csTypeId="urn:microsoft.com/office/officeart/2005/8/colors/accent1_2" csCatId="accent1" phldr="1"/>
      <dgm:spPr/>
    </dgm:pt>
    <dgm:pt modelId="{7ADBD110-09BC-4BA8-B90A-A30909C4FCF7}">
      <dgm:prSet phldrT="[Текст]" phldr="1"/>
      <dgm:spPr/>
      <dgm:t>
        <a:bodyPr/>
        <a:lstStyle/>
        <a:p>
          <a:endParaRPr lang="ru-RU" dirty="0"/>
        </a:p>
      </dgm:t>
    </dgm:pt>
    <dgm:pt modelId="{2798307D-5ED5-42B9-93AF-BF841D8E9BA9}" type="sibTrans" cxnId="{0F1982F4-8703-4D0E-8D61-1603A6DE5FE3}">
      <dgm:prSet/>
      <dgm:spPr/>
      <dgm:t>
        <a:bodyPr/>
        <a:lstStyle/>
        <a:p>
          <a:endParaRPr lang="ru-RU"/>
        </a:p>
      </dgm:t>
    </dgm:pt>
    <dgm:pt modelId="{39E78F6C-FC4F-4780-9A7A-D91017A06D0D}" type="parTrans" cxnId="{0F1982F4-8703-4D0E-8D61-1603A6DE5FE3}">
      <dgm:prSet/>
      <dgm:spPr/>
      <dgm:t>
        <a:bodyPr/>
        <a:lstStyle/>
        <a:p>
          <a:endParaRPr lang="ru-RU"/>
        </a:p>
      </dgm:t>
    </dgm:pt>
    <dgm:pt modelId="{E52E6E9A-A859-486F-8828-169FF5739E77}" type="pres">
      <dgm:prSet presAssocID="{8CDCE5C4-A24F-4665-AD7D-D0DEB2CC5A8C}" presName="Name0" presStyleCnt="0">
        <dgm:presLayoutVars>
          <dgm:chMax/>
          <dgm:chPref/>
          <dgm:dir/>
          <dgm:animLvl val="lvl"/>
        </dgm:presLayoutVars>
      </dgm:prSet>
      <dgm:spPr/>
    </dgm:pt>
    <dgm:pt modelId="{0746D78B-C0FF-4C05-B8A6-90B381AE3C87}" type="pres">
      <dgm:prSet presAssocID="{7ADBD110-09BC-4BA8-B90A-A30909C4FCF7}" presName="composite" presStyleCnt="0"/>
      <dgm:spPr/>
    </dgm:pt>
    <dgm:pt modelId="{2A35AE70-DF92-4CD4-98E4-EF0515DA46AC}" type="pres">
      <dgm:prSet presAssocID="{7ADBD110-09BC-4BA8-B90A-A30909C4FCF7}" presName="ParentAccentShape" presStyleLbl="trBgShp" presStyleIdx="0" presStyleCnt="1" custScaleX="196470" custScaleY="186746" custLinFactNeighborX="-5813" custLinFactNeighborY="-22430"/>
      <dgm:spPr/>
    </dgm:pt>
    <dgm:pt modelId="{A27B2B9C-9169-4DD0-93FD-09C0A7C11C8C}" type="pres">
      <dgm:prSet presAssocID="{7ADBD110-09BC-4BA8-B90A-A30909C4FCF7}" presName="ParentText" presStyleLbl="revTx" presStyleIdx="0" presStyleCnt="2" custFlipVert="0" custFlipHor="0" custScaleX="2253" custScaleY="69063" custLinFactNeighborX="98393" custLinFactNeighborY="34128">
        <dgm:presLayoutVars>
          <dgm:chMax val="1"/>
          <dgm:chPref val="1"/>
          <dgm:bulletEnabled val="1"/>
        </dgm:presLayoutVars>
      </dgm:prSet>
      <dgm:spPr/>
    </dgm:pt>
    <dgm:pt modelId="{1F0615D7-3F1F-4318-9F8B-0BB741930509}" type="pres">
      <dgm:prSet presAssocID="{7ADBD110-09BC-4BA8-B90A-A30909C4FCF7}" presName="ChildText" presStyleLbl="revTx" presStyleIdx="1" presStyleCnt="2">
        <dgm:presLayoutVars>
          <dgm:chMax val="0"/>
          <dgm:chPref val="0"/>
        </dgm:presLayoutVars>
      </dgm:prSet>
      <dgm:spPr/>
    </dgm:pt>
    <dgm:pt modelId="{7E0DD2C2-CCF9-4D8C-AD8E-F141741F2E69}" type="pres">
      <dgm:prSet presAssocID="{7ADBD110-09BC-4BA8-B90A-A30909C4FCF7}" presName="ChildAccentShape" presStyleLbl="trBgShp" presStyleIdx="0" presStyleCnt="1"/>
      <dgm:spPr/>
    </dgm:pt>
    <dgm:pt modelId="{932A5EEE-EC20-498A-9475-13121A7C2A20}" type="pres">
      <dgm:prSet presAssocID="{7ADBD110-09BC-4BA8-B90A-A30909C4FCF7}" presName="Image" presStyleLbl="alignImgPlace1" presStyleIdx="0" presStyleCnt="1" custScaleX="187666" custScaleY="186611" custLinFactNeighborX="-5775" custLinFactNeighborY="-181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89FADB90-37EF-4356-B0FC-707DAFC58F61}" type="presOf" srcId="{7ADBD110-09BC-4BA8-B90A-A30909C4FCF7}" destId="{A27B2B9C-9169-4DD0-93FD-09C0A7C11C8C}" srcOrd="0" destOrd="0" presId="urn:microsoft.com/office/officeart/2009/3/layout/SnapshotPictureList"/>
    <dgm:cxn modelId="{062FEAE2-C82B-4108-A633-AF335B5DEF54}" type="presOf" srcId="{8CDCE5C4-A24F-4665-AD7D-D0DEB2CC5A8C}" destId="{E52E6E9A-A859-486F-8828-169FF5739E77}" srcOrd="0" destOrd="0" presId="urn:microsoft.com/office/officeart/2009/3/layout/SnapshotPictureList"/>
    <dgm:cxn modelId="{0F1982F4-8703-4D0E-8D61-1603A6DE5FE3}" srcId="{8CDCE5C4-A24F-4665-AD7D-D0DEB2CC5A8C}" destId="{7ADBD110-09BC-4BA8-B90A-A30909C4FCF7}" srcOrd="0" destOrd="0" parTransId="{39E78F6C-FC4F-4780-9A7A-D91017A06D0D}" sibTransId="{2798307D-5ED5-42B9-93AF-BF841D8E9BA9}"/>
    <dgm:cxn modelId="{8C6DF6ED-3C78-46FC-8C6D-1DEEC0B6D423}" type="presParOf" srcId="{E52E6E9A-A859-486F-8828-169FF5739E77}" destId="{0746D78B-C0FF-4C05-B8A6-90B381AE3C87}" srcOrd="0" destOrd="0" presId="urn:microsoft.com/office/officeart/2009/3/layout/SnapshotPictureList"/>
    <dgm:cxn modelId="{3C01EA39-A090-4A21-A9FB-2066C0EDE2FB}" type="presParOf" srcId="{0746D78B-C0FF-4C05-B8A6-90B381AE3C87}" destId="{2A35AE70-DF92-4CD4-98E4-EF0515DA46AC}" srcOrd="0" destOrd="0" presId="urn:microsoft.com/office/officeart/2009/3/layout/SnapshotPictureList"/>
    <dgm:cxn modelId="{B85B0A61-3DD9-40D4-99DC-D94910D8B301}" type="presParOf" srcId="{0746D78B-C0FF-4C05-B8A6-90B381AE3C87}" destId="{A27B2B9C-9169-4DD0-93FD-09C0A7C11C8C}" srcOrd="1" destOrd="0" presId="urn:microsoft.com/office/officeart/2009/3/layout/SnapshotPictureList"/>
    <dgm:cxn modelId="{787AD922-3C6C-428A-A34E-3512B1CC81DE}" type="presParOf" srcId="{0746D78B-C0FF-4C05-B8A6-90B381AE3C87}" destId="{1F0615D7-3F1F-4318-9F8B-0BB741930509}" srcOrd="2" destOrd="0" presId="urn:microsoft.com/office/officeart/2009/3/layout/SnapshotPictureList"/>
    <dgm:cxn modelId="{7FBFF55F-AB20-4CC9-BFE6-4A3BE293033B}" type="presParOf" srcId="{0746D78B-C0FF-4C05-B8A6-90B381AE3C87}" destId="{7E0DD2C2-CCF9-4D8C-AD8E-F141741F2E69}" srcOrd="3" destOrd="0" presId="urn:microsoft.com/office/officeart/2009/3/layout/SnapshotPictureList"/>
    <dgm:cxn modelId="{EE1857E8-FAA8-4CC0-BBC8-0D6B50715014}" type="presParOf" srcId="{0746D78B-C0FF-4C05-B8A6-90B381AE3C87}" destId="{932A5EEE-EC20-498A-9475-13121A7C2A20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03EF2F-6FB4-4891-94BF-0A38AA6B9987}" type="doc">
      <dgm:prSet loTypeId="urn:microsoft.com/office/officeart/2005/8/layout/vProcess5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CA70FD6-08D0-43E8-ABC4-01A0847A0C0D}">
      <dgm:prSet phldrT="[Текст]" custT="1"/>
      <dgm:spPr/>
      <dgm:t>
        <a:bodyPr/>
        <a:lstStyle/>
        <a:p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Практическое овладение понятиями и первичными навыками программирования</a:t>
          </a:r>
        </a:p>
      </dgm:t>
    </dgm:pt>
    <dgm:pt modelId="{0AA2C589-7B2A-4C59-B8CF-94A51A9F5651}" type="parTrans" cxnId="{38C2242A-3245-46D1-8015-A3BD71DCB2A5}">
      <dgm:prSet/>
      <dgm:spPr/>
      <dgm:t>
        <a:bodyPr/>
        <a:lstStyle/>
        <a:p>
          <a:endParaRPr lang="ru-RU" sz="2000"/>
        </a:p>
      </dgm:t>
    </dgm:pt>
    <dgm:pt modelId="{301A02A3-C9E3-4E12-A93D-AFD132688783}" type="sibTrans" cxnId="{38C2242A-3245-46D1-8015-A3BD71DCB2A5}">
      <dgm:prSet custT="1"/>
      <dgm:spPr/>
      <dgm:t>
        <a:bodyPr/>
        <a:lstStyle/>
        <a:p>
          <a:endParaRPr lang="ru-RU" sz="3600"/>
        </a:p>
      </dgm:t>
    </dgm:pt>
    <dgm:pt modelId="{A208F1CB-4601-4BC4-AAB1-B80DB4FF201F}">
      <dgm:prSet custT="1"/>
      <dgm:spPr/>
      <dgm:t>
        <a:bodyPr/>
        <a:lstStyle/>
        <a:p>
          <a:pPr algn="just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Активизация познавательной, исследовательской и                   игровой деятельности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EBB46EAF-48AB-44CA-9301-E9A91FEF3AFF}" type="parTrans" cxnId="{438ECB18-DEC6-4D35-BA7E-4844C6667961}">
      <dgm:prSet/>
      <dgm:spPr/>
      <dgm:t>
        <a:bodyPr/>
        <a:lstStyle/>
        <a:p>
          <a:endParaRPr lang="ru-RU" sz="2000"/>
        </a:p>
      </dgm:t>
    </dgm:pt>
    <dgm:pt modelId="{F398D431-6477-4662-94C9-033023F2378C}" type="sibTrans" cxnId="{438ECB18-DEC6-4D35-BA7E-4844C6667961}">
      <dgm:prSet custT="1"/>
      <dgm:spPr/>
      <dgm:t>
        <a:bodyPr/>
        <a:lstStyle/>
        <a:p>
          <a:endParaRPr lang="ru-RU" sz="3600"/>
        </a:p>
      </dgm:t>
    </dgm:pt>
    <dgm:pt modelId="{281F9426-17CB-4EAA-843C-F538E6053454}">
      <dgm:prSet custT="1"/>
      <dgm:spPr/>
      <dgm:t>
        <a:bodyPr/>
        <a:lstStyle/>
        <a:p>
          <a:pPr algn="ctr"/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A146A7-9A4F-4A86-AF6F-EF4DDA6ECE00}" type="parTrans" cxnId="{5F1F2F27-EB1A-428D-B83A-480C4214F2C2}">
      <dgm:prSet/>
      <dgm:spPr/>
      <dgm:t>
        <a:bodyPr/>
        <a:lstStyle/>
        <a:p>
          <a:endParaRPr lang="ru-RU" sz="2000"/>
        </a:p>
      </dgm:t>
    </dgm:pt>
    <dgm:pt modelId="{6C3BF245-25BA-4852-A710-374E5356E079}" type="sibTrans" cxnId="{5F1F2F27-EB1A-428D-B83A-480C4214F2C2}">
      <dgm:prSet/>
      <dgm:spPr/>
      <dgm:t>
        <a:bodyPr/>
        <a:lstStyle/>
        <a:p>
          <a:endParaRPr lang="ru-RU" sz="2000"/>
        </a:p>
      </dgm:t>
    </dgm:pt>
    <dgm:pt modelId="{4016C590-3B42-4C3E-8787-2ABFB1F4CE3B}">
      <dgm:prSet phldrT="[Текст]" custT="1"/>
      <dgm:spPr/>
      <dgm:t>
        <a:bodyPr/>
        <a:lstStyle/>
        <a:p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Интерес</a:t>
          </a:r>
          <a:r>
            <a:rPr lang="ru-RU" sz="20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 такой интеллектуальной    деятельности как программирование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7C6C1-C90F-4955-9B1C-30660D0F2C3D}" type="parTrans" cxnId="{AEDBEE9E-C19A-4198-82F1-263445A5A3DB}">
      <dgm:prSet/>
      <dgm:spPr/>
      <dgm:t>
        <a:bodyPr/>
        <a:lstStyle/>
        <a:p>
          <a:endParaRPr lang="ru-RU"/>
        </a:p>
      </dgm:t>
    </dgm:pt>
    <dgm:pt modelId="{FE7D2A36-5DAA-4FBD-B129-8B144F6BA5DB}" type="sibTrans" cxnId="{AEDBEE9E-C19A-4198-82F1-263445A5A3DB}">
      <dgm:prSet/>
      <dgm:spPr/>
      <dgm:t>
        <a:bodyPr/>
        <a:lstStyle/>
        <a:p>
          <a:endParaRPr lang="ru-RU"/>
        </a:p>
      </dgm:t>
    </dgm:pt>
    <dgm:pt modelId="{2D0C2698-E9B0-4D74-9E9B-1A73E21375A0}">
      <dgm:prSet/>
      <dgm:spPr/>
      <dgm:t>
        <a:bodyPr/>
        <a:lstStyle/>
        <a:p>
          <a:pPr algn="r"/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0E2A094-D9F5-40D0-9CA6-89C7E82B528B}" type="parTrans" cxnId="{13E308A3-BA83-45FF-8498-A17483B8A25D}">
      <dgm:prSet/>
      <dgm:spPr/>
      <dgm:t>
        <a:bodyPr/>
        <a:lstStyle/>
        <a:p>
          <a:endParaRPr lang="ru-RU"/>
        </a:p>
      </dgm:t>
    </dgm:pt>
    <dgm:pt modelId="{5D934C5D-4CEE-4820-B515-7734E512C1A7}" type="sibTrans" cxnId="{13E308A3-BA83-45FF-8498-A17483B8A25D}">
      <dgm:prSet/>
      <dgm:spPr/>
      <dgm:t>
        <a:bodyPr/>
        <a:lstStyle/>
        <a:p>
          <a:endParaRPr lang="ru-RU"/>
        </a:p>
      </dgm:t>
    </dgm:pt>
    <dgm:pt modelId="{1691A7F1-3663-4F22-AA71-5115897130D7}">
      <dgm:prSet custT="1"/>
      <dgm:spPr/>
      <dgm:t>
        <a:bodyPr/>
        <a:lstStyle/>
        <a:p>
          <a:pPr algn="r"/>
          <a:r>
            <a:rPr lang="ru-RU" sz="25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  <a:r>
            <a:rPr lang="ru-RU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Позволяет приобрести речевую практику и ускорить коммуникативное развитие  </a:t>
          </a:r>
          <a:endParaRPr lang="ru-RU" sz="25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FCBE9828-C245-4CEB-814E-2BEA50538F89}" type="parTrans" cxnId="{BD01EFE5-CB5A-46DF-9995-BAAAB76FED91}">
      <dgm:prSet/>
      <dgm:spPr/>
      <dgm:t>
        <a:bodyPr/>
        <a:lstStyle/>
        <a:p>
          <a:endParaRPr lang="ru-RU"/>
        </a:p>
      </dgm:t>
    </dgm:pt>
    <dgm:pt modelId="{B0B2F2D3-A970-475F-8231-6C67A359D917}" type="sibTrans" cxnId="{BD01EFE5-CB5A-46DF-9995-BAAAB76FED91}">
      <dgm:prSet/>
      <dgm:spPr/>
      <dgm:t>
        <a:bodyPr/>
        <a:lstStyle/>
        <a:p>
          <a:endParaRPr lang="ru-RU" dirty="0"/>
        </a:p>
      </dgm:t>
    </dgm:pt>
    <dgm:pt modelId="{E4231A53-5C8E-4DF4-A9FF-84F73529F936}">
      <dgm:prSet custT="1"/>
      <dgm:spPr/>
      <dgm:t>
        <a:bodyPr/>
        <a:lstStyle/>
        <a:p>
          <a:pPr algn="ctr"/>
          <a:r>
            <a:rPr lang="ru-RU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Развитие и формирование алгоритмического мышления</a:t>
          </a:r>
        </a:p>
      </dgm:t>
    </dgm:pt>
    <dgm:pt modelId="{53FF2FB8-94C5-4F8E-BC44-8CE44CAD8B56}" type="sibTrans" cxnId="{CE55BD5D-26BF-446A-8106-BDD811DFB5E4}">
      <dgm:prSet custT="1"/>
      <dgm:spPr/>
      <dgm:t>
        <a:bodyPr/>
        <a:lstStyle/>
        <a:p>
          <a:endParaRPr lang="ru-RU" sz="3600" dirty="0"/>
        </a:p>
      </dgm:t>
    </dgm:pt>
    <dgm:pt modelId="{F16C1EF0-5CC0-4DE8-83F8-600C7C73C02C}" type="parTrans" cxnId="{CE55BD5D-26BF-446A-8106-BDD811DFB5E4}">
      <dgm:prSet/>
      <dgm:spPr/>
      <dgm:t>
        <a:bodyPr/>
        <a:lstStyle/>
        <a:p>
          <a:endParaRPr lang="ru-RU" sz="2000"/>
        </a:p>
      </dgm:t>
    </dgm:pt>
    <dgm:pt modelId="{1632A8FF-CC44-4F6B-A310-9BE0E6BC4EC0}" type="pres">
      <dgm:prSet presAssocID="{9403EF2F-6FB4-4891-94BF-0A38AA6B9987}" presName="outerComposite" presStyleCnt="0">
        <dgm:presLayoutVars>
          <dgm:chMax val="5"/>
          <dgm:dir/>
          <dgm:resizeHandles val="exact"/>
        </dgm:presLayoutVars>
      </dgm:prSet>
      <dgm:spPr/>
    </dgm:pt>
    <dgm:pt modelId="{6BE3904E-58F1-4982-9511-7ED3EE17B1AF}" type="pres">
      <dgm:prSet presAssocID="{9403EF2F-6FB4-4891-94BF-0A38AA6B9987}" presName="dummyMaxCanvas" presStyleCnt="0">
        <dgm:presLayoutVars/>
      </dgm:prSet>
      <dgm:spPr/>
    </dgm:pt>
    <dgm:pt modelId="{AD93BE48-E583-4C3D-96AE-EC063664C02E}" type="pres">
      <dgm:prSet presAssocID="{9403EF2F-6FB4-4891-94BF-0A38AA6B9987}" presName="FiveNodes_1" presStyleLbl="node1" presStyleIdx="0" presStyleCnt="5" custScaleX="91946" custLinFactNeighborX="1847" custLinFactNeighborY="-887">
        <dgm:presLayoutVars>
          <dgm:bulletEnabled val="1"/>
        </dgm:presLayoutVars>
      </dgm:prSet>
      <dgm:spPr/>
    </dgm:pt>
    <dgm:pt modelId="{A75B82BB-7BA5-44ED-96E4-2FF09DA52E78}" type="pres">
      <dgm:prSet presAssocID="{9403EF2F-6FB4-4891-94BF-0A38AA6B9987}" presName="FiveNodes_2" presStyleLbl="node1" presStyleIdx="1" presStyleCnt="5" custScaleX="97207" custLinFactNeighborX="-2704" custLinFactNeighborY="-3495">
        <dgm:presLayoutVars>
          <dgm:bulletEnabled val="1"/>
        </dgm:presLayoutVars>
      </dgm:prSet>
      <dgm:spPr/>
    </dgm:pt>
    <dgm:pt modelId="{2032EFF3-F169-4E59-8FC4-32C516961A76}" type="pres">
      <dgm:prSet presAssocID="{9403EF2F-6FB4-4891-94BF-0A38AA6B9987}" presName="FiveNodes_3" presStyleLbl="node1" presStyleIdx="2" presStyleCnt="5" custScaleX="109948" custLinFactNeighborX="-4137" custLinFactNeighborY="-9113">
        <dgm:presLayoutVars>
          <dgm:bulletEnabled val="1"/>
        </dgm:presLayoutVars>
      </dgm:prSet>
      <dgm:spPr/>
    </dgm:pt>
    <dgm:pt modelId="{B8BEDB94-507A-47BD-BFE8-AD2F66900B6B}" type="pres">
      <dgm:prSet presAssocID="{9403EF2F-6FB4-4891-94BF-0A38AA6B9987}" presName="FiveNodes_4" presStyleLbl="node1" presStyleIdx="3" presStyleCnt="5" custScaleX="120625" custScaleY="111293" custLinFactNeighborX="-6413" custLinFactNeighborY="-10089">
        <dgm:presLayoutVars>
          <dgm:bulletEnabled val="1"/>
        </dgm:presLayoutVars>
      </dgm:prSet>
      <dgm:spPr/>
    </dgm:pt>
    <dgm:pt modelId="{272F1C69-0D3A-4E5B-9A91-09FB2E3B36A2}" type="pres">
      <dgm:prSet presAssocID="{9403EF2F-6FB4-4891-94BF-0A38AA6B9987}" presName="FiveNodes_5" presStyleLbl="node1" presStyleIdx="4" presStyleCnt="5" custScaleX="129111" custScaleY="93934" custLinFactNeighborX="-14192" custLinFactNeighborY="-13209">
        <dgm:presLayoutVars>
          <dgm:bulletEnabled val="1"/>
        </dgm:presLayoutVars>
      </dgm:prSet>
      <dgm:spPr/>
    </dgm:pt>
    <dgm:pt modelId="{2DB10628-6D6B-4615-B50F-9541D92F2D2C}" type="pres">
      <dgm:prSet presAssocID="{9403EF2F-6FB4-4891-94BF-0A38AA6B9987}" presName="FiveConn_1-2" presStyleLbl="fgAccFollowNode1" presStyleIdx="0" presStyleCnt="4" custLinFactNeighborX="-45124" custLinFactNeighborY="12370">
        <dgm:presLayoutVars>
          <dgm:bulletEnabled val="1"/>
        </dgm:presLayoutVars>
      </dgm:prSet>
      <dgm:spPr/>
    </dgm:pt>
    <dgm:pt modelId="{7213DFD6-3BBC-4C74-881D-7922FB7FA5C3}" type="pres">
      <dgm:prSet presAssocID="{9403EF2F-6FB4-4891-94BF-0A38AA6B9987}" presName="FiveConn_2-3" presStyleLbl="fgAccFollowNode1" presStyleIdx="1" presStyleCnt="4" custLinFactNeighborX="-46791" custLinFactNeighborY="-2923">
        <dgm:presLayoutVars>
          <dgm:bulletEnabled val="1"/>
        </dgm:presLayoutVars>
      </dgm:prSet>
      <dgm:spPr/>
    </dgm:pt>
    <dgm:pt modelId="{A2BBA8F0-3F93-42B0-B930-DD1106FA4848}" type="pres">
      <dgm:prSet presAssocID="{9403EF2F-6FB4-4891-94BF-0A38AA6B9987}" presName="FiveConn_3-4" presStyleLbl="fgAccFollowNode1" presStyleIdx="2" presStyleCnt="4" custLinFactNeighborX="-42904" custLinFactNeighborY="-21875">
        <dgm:presLayoutVars>
          <dgm:bulletEnabled val="1"/>
        </dgm:presLayoutVars>
      </dgm:prSet>
      <dgm:spPr/>
    </dgm:pt>
    <dgm:pt modelId="{378FB6B1-0A18-4483-AB59-50F1243DC3F6}" type="pres">
      <dgm:prSet presAssocID="{9403EF2F-6FB4-4891-94BF-0A38AA6B9987}" presName="FiveConn_4-5" presStyleLbl="fgAccFollowNode1" presStyleIdx="3" presStyleCnt="4" custLinFactNeighborX="-32274" custLinFactNeighborY="-30789">
        <dgm:presLayoutVars>
          <dgm:bulletEnabled val="1"/>
        </dgm:presLayoutVars>
      </dgm:prSet>
      <dgm:spPr/>
    </dgm:pt>
    <dgm:pt modelId="{FDD0F414-4A88-4AD4-A09F-9768531A8C50}" type="pres">
      <dgm:prSet presAssocID="{9403EF2F-6FB4-4891-94BF-0A38AA6B9987}" presName="FiveNodes_1_text" presStyleLbl="node1" presStyleIdx="4" presStyleCnt="5">
        <dgm:presLayoutVars>
          <dgm:bulletEnabled val="1"/>
        </dgm:presLayoutVars>
      </dgm:prSet>
      <dgm:spPr/>
    </dgm:pt>
    <dgm:pt modelId="{BF56FF8F-161F-488A-A077-5BCAEC10FA75}" type="pres">
      <dgm:prSet presAssocID="{9403EF2F-6FB4-4891-94BF-0A38AA6B9987}" presName="FiveNodes_2_text" presStyleLbl="node1" presStyleIdx="4" presStyleCnt="5">
        <dgm:presLayoutVars>
          <dgm:bulletEnabled val="1"/>
        </dgm:presLayoutVars>
      </dgm:prSet>
      <dgm:spPr/>
    </dgm:pt>
    <dgm:pt modelId="{42A39125-FCB1-4C93-AFCA-B6D186801373}" type="pres">
      <dgm:prSet presAssocID="{9403EF2F-6FB4-4891-94BF-0A38AA6B9987}" presName="FiveNodes_3_text" presStyleLbl="node1" presStyleIdx="4" presStyleCnt="5">
        <dgm:presLayoutVars>
          <dgm:bulletEnabled val="1"/>
        </dgm:presLayoutVars>
      </dgm:prSet>
      <dgm:spPr/>
    </dgm:pt>
    <dgm:pt modelId="{794F43F7-7A33-4B3A-AD60-BBDCC5CFD72C}" type="pres">
      <dgm:prSet presAssocID="{9403EF2F-6FB4-4891-94BF-0A38AA6B9987}" presName="FiveNodes_4_text" presStyleLbl="node1" presStyleIdx="4" presStyleCnt="5">
        <dgm:presLayoutVars>
          <dgm:bulletEnabled val="1"/>
        </dgm:presLayoutVars>
      </dgm:prSet>
      <dgm:spPr/>
    </dgm:pt>
    <dgm:pt modelId="{BDCD6654-AAC5-402D-996B-110FA783FCAF}" type="pres">
      <dgm:prSet presAssocID="{9403EF2F-6FB4-4891-94BF-0A38AA6B998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5C70111-6691-4E38-B2DB-0D14686C0973}" type="presOf" srcId="{6CA70FD6-08D0-43E8-ABC4-01A0847A0C0D}" destId="{A75B82BB-7BA5-44ED-96E4-2FF09DA52E78}" srcOrd="0" destOrd="0" presId="urn:microsoft.com/office/officeart/2005/8/layout/vProcess5"/>
    <dgm:cxn modelId="{03BD3811-EB6B-4E96-BD9F-279D2F7AEAC7}" type="presOf" srcId="{1691A7F1-3663-4F22-AA71-5115897130D7}" destId="{B8BEDB94-507A-47BD-BFE8-AD2F66900B6B}" srcOrd="0" destOrd="0" presId="urn:microsoft.com/office/officeart/2005/8/layout/vProcess5"/>
    <dgm:cxn modelId="{438ECB18-DEC6-4D35-BA7E-4844C6667961}" srcId="{9403EF2F-6FB4-4891-94BF-0A38AA6B9987}" destId="{A208F1CB-4601-4BC4-AAB1-B80DB4FF201F}" srcOrd="4" destOrd="0" parTransId="{EBB46EAF-48AB-44CA-9301-E9A91FEF3AFF}" sibTransId="{F398D431-6477-4662-94C9-033023F2378C}"/>
    <dgm:cxn modelId="{12C2BE1E-C573-43FE-860E-3B5B877C32FE}" type="presOf" srcId="{A208F1CB-4601-4BC4-AAB1-B80DB4FF201F}" destId="{BDCD6654-AAC5-402D-996B-110FA783FCAF}" srcOrd="1" destOrd="0" presId="urn:microsoft.com/office/officeart/2005/8/layout/vProcess5"/>
    <dgm:cxn modelId="{3E34DD22-F060-4971-BEC5-867F2A5F7961}" type="presOf" srcId="{53FF2FB8-94C5-4F8E-BC44-8CE44CAD8B56}" destId="{A2BBA8F0-3F93-42B0-B930-DD1106FA4848}" srcOrd="0" destOrd="0" presId="urn:microsoft.com/office/officeart/2005/8/layout/vProcess5"/>
    <dgm:cxn modelId="{5F1F2F27-EB1A-428D-B83A-480C4214F2C2}" srcId="{9403EF2F-6FB4-4891-94BF-0A38AA6B9987}" destId="{281F9426-17CB-4EAA-843C-F538E6053454}" srcOrd="6" destOrd="0" parTransId="{8AA146A7-9A4F-4A86-AF6F-EF4DDA6ECE00}" sibTransId="{6C3BF245-25BA-4852-A710-374E5356E079}"/>
    <dgm:cxn modelId="{38C2242A-3245-46D1-8015-A3BD71DCB2A5}" srcId="{9403EF2F-6FB4-4891-94BF-0A38AA6B9987}" destId="{6CA70FD6-08D0-43E8-ABC4-01A0847A0C0D}" srcOrd="1" destOrd="0" parTransId="{0AA2C589-7B2A-4C59-B8CF-94A51A9F5651}" sibTransId="{301A02A3-C9E3-4E12-A93D-AFD132688783}"/>
    <dgm:cxn modelId="{0EC93735-193E-412E-BCB0-2616481C178D}" type="presOf" srcId="{6CA70FD6-08D0-43E8-ABC4-01A0847A0C0D}" destId="{BF56FF8F-161F-488A-A077-5BCAEC10FA75}" srcOrd="1" destOrd="0" presId="urn:microsoft.com/office/officeart/2005/8/layout/vProcess5"/>
    <dgm:cxn modelId="{6CFFA43D-D46E-4D4C-A457-DC28678B8E27}" type="presOf" srcId="{FE7D2A36-5DAA-4FBD-B129-8B144F6BA5DB}" destId="{2DB10628-6D6B-4615-B50F-9541D92F2D2C}" srcOrd="0" destOrd="0" presId="urn:microsoft.com/office/officeart/2005/8/layout/vProcess5"/>
    <dgm:cxn modelId="{CE55BD5D-26BF-446A-8106-BDD811DFB5E4}" srcId="{9403EF2F-6FB4-4891-94BF-0A38AA6B9987}" destId="{E4231A53-5C8E-4DF4-A9FF-84F73529F936}" srcOrd="2" destOrd="0" parTransId="{F16C1EF0-5CC0-4DE8-83F8-600C7C73C02C}" sibTransId="{53FF2FB8-94C5-4F8E-BC44-8CE44CAD8B56}"/>
    <dgm:cxn modelId="{DD5FB84F-96D0-4891-A181-BFD1D37D5E3A}" type="presOf" srcId="{E4231A53-5C8E-4DF4-A9FF-84F73529F936}" destId="{2032EFF3-F169-4E59-8FC4-32C516961A76}" srcOrd="0" destOrd="0" presId="urn:microsoft.com/office/officeart/2005/8/layout/vProcess5"/>
    <dgm:cxn modelId="{2B8B2C75-B1DA-41F7-A28E-9E10CE114D36}" type="presOf" srcId="{E4231A53-5C8E-4DF4-A9FF-84F73529F936}" destId="{42A39125-FCB1-4C93-AFCA-B6D186801373}" srcOrd="1" destOrd="0" presId="urn:microsoft.com/office/officeart/2005/8/layout/vProcess5"/>
    <dgm:cxn modelId="{F141FF58-7F62-4A53-99CC-8186FEEE4DB1}" type="presOf" srcId="{B0B2F2D3-A970-475F-8231-6C67A359D917}" destId="{378FB6B1-0A18-4483-AB59-50F1243DC3F6}" srcOrd="0" destOrd="0" presId="urn:microsoft.com/office/officeart/2005/8/layout/vProcess5"/>
    <dgm:cxn modelId="{A677197A-DE17-425B-A44C-9899C0A85CCF}" type="presOf" srcId="{9403EF2F-6FB4-4891-94BF-0A38AA6B9987}" destId="{1632A8FF-CC44-4F6B-A310-9BE0E6BC4EC0}" srcOrd="0" destOrd="0" presId="urn:microsoft.com/office/officeart/2005/8/layout/vProcess5"/>
    <dgm:cxn modelId="{6AE2B28D-550A-4884-BD2E-9D889E72AFD1}" type="presOf" srcId="{A208F1CB-4601-4BC4-AAB1-B80DB4FF201F}" destId="{272F1C69-0D3A-4E5B-9A91-09FB2E3B36A2}" srcOrd="0" destOrd="0" presId="urn:microsoft.com/office/officeart/2005/8/layout/vProcess5"/>
    <dgm:cxn modelId="{AEDBEE9E-C19A-4198-82F1-263445A5A3DB}" srcId="{9403EF2F-6FB4-4891-94BF-0A38AA6B9987}" destId="{4016C590-3B42-4C3E-8787-2ABFB1F4CE3B}" srcOrd="0" destOrd="0" parTransId="{AE47C6C1-C90F-4955-9B1C-30660D0F2C3D}" sibTransId="{FE7D2A36-5DAA-4FBD-B129-8B144F6BA5DB}"/>
    <dgm:cxn modelId="{13E308A3-BA83-45FF-8498-A17483B8A25D}" srcId="{9403EF2F-6FB4-4891-94BF-0A38AA6B9987}" destId="{2D0C2698-E9B0-4D74-9E9B-1A73E21375A0}" srcOrd="5" destOrd="0" parTransId="{E0E2A094-D9F5-40D0-9CA6-89C7E82B528B}" sibTransId="{5D934C5D-4CEE-4820-B515-7734E512C1A7}"/>
    <dgm:cxn modelId="{8F80A2A7-E4FB-48A5-9586-52741B072317}" type="presOf" srcId="{301A02A3-C9E3-4E12-A93D-AFD132688783}" destId="{7213DFD6-3BBC-4C74-881D-7922FB7FA5C3}" srcOrd="0" destOrd="0" presId="urn:microsoft.com/office/officeart/2005/8/layout/vProcess5"/>
    <dgm:cxn modelId="{0E8F68E0-E8A9-41DF-AF8C-BB25597B8E0E}" type="presOf" srcId="{1691A7F1-3663-4F22-AA71-5115897130D7}" destId="{794F43F7-7A33-4B3A-AD60-BBDCC5CFD72C}" srcOrd="1" destOrd="0" presId="urn:microsoft.com/office/officeart/2005/8/layout/vProcess5"/>
    <dgm:cxn modelId="{BD01EFE5-CB5A-46DF-9995-BAAAB76FED91}" srcId="{9403EF2F-6FB4-4891-94BF-0A38AA6B9987}" destId="{1691A7F1-3663-4F22-AA71-5115897130D7}" srcOrd="3" destOrd="0" parTransId="{FCBE9828-C245-4CEB-814E-2BEA50538F89}" sibTransId="{B0B2F2D3-A970-475F-8231-6C67A359D917}"/>
    <dgm:cxn modelId="{A18918EA-F5FA-4541-ABC6-99CF20C9201E}" type="presOf" srcId="{4016C590-3B42-4C3E-8787-2ABFB1F4CE3B}" destId="{FDD0F414-4A88-4AD4-A09F-9768531A8C50}" srcOrd="1" destOrd="0" presId="urn:microsoft.com/office/officeart/2005/8/layout/vProcess5"/>
    <dgm:cxn modelId="{F8BB6DEA-6DB6-483B-8671-97270E004FE7}" type="presOf" srcId="{4016C590-3B42-4C3E-8787-2ABFB1F4CE3B}" destId="{AD93BE48-E583-4C3D-96AE-EC063664C02E}" srcOrd="0" destOrd="0" presId="urn:microsoft.com/office/officeart/2005/8/layout/vProcess5"/>
    <dgm:cxn modelId="{41BB28E1-8BB6-4901-8F67-1AFE4587208B}" type="presParOf" srcId="{1632A8FF-CC44-4F6B-A310-9BE0E6BC4EC0}" destId="{6BE3904E-58F1-4982-9511-7ED3EE17B1AF}" srcOrd="0" destOrd="0" presId="urn:microsoft.com/office/officeart/2005/8/layout/vProcess5"/>
    <dgm:cxn modelId="{D59B26FF-5025-4905-A7DF-949803FC25A2}" type="presParOf" srcId="{1632A8FF-CC44-4F6B-A310-9BE0E6BC4EC0}" destId="{AD93BE48-E583-4C3D-96AE-EC063664C02E}" srcOrd="1" destOrd="0" presId="urn:microsoft.com/office/officeart/2005/8/layout/vProcess5"/>
    <dgm:cxn modelId="{24749154-C945-4315-B34B-A3F3A12FE254}" type="presParOf" srcId="{1632A8FF-CC44-4F6B-A310-9BE0E6BC4EC0}" destId="{A75B82BB-7BA5-44ED-96E4-2FF09DA52E78}" srcOrd="2" destOrd="0" presId="urn:microsoft.com/office/officeart/2005/8/layout/vProcess5"/>
    <dgm:cxn modelId="{11CCEC81-5D3C-4D45-8C1C-4E0376CC194A}" type="presParOf" srcId="{1632A8FF-CC44-4F6B-A310-9BE0E6BC4EC0}" destId="{2032EFF3-F169-4E59-8FC4-32C516961A76}" srcOrd="3" destOrd="0" presId="urn:microsoft.com/office/officeart/2005/8/layout/vProcess5"/>
    <dgm:cxn modelId="{8D54EDAC-2254-4FE0-9DA7-A7F49A0CCD17}" type="presParOf" srcId="{1632A8FF-CC44-4F6B-A310-9BE0E6BC4EC0}" destId="{B8BEDB94-507A-47BD-BFE8-AD2F66900B6B}" srcOrd="4" destOrd="0" presId="urn:microsoft.com/office/officeart/2005/8/layout/vProcess5"/>
    <dgm:cxn modelId="{02356D34-3103-42D7-9945-A6B2A97AC5F8}" type="presParOf" srcId="{1632A8FF-CC44-4F6B-A310-9BE0E6BC4EC0}" destId="{272F1C69-0D3A-4E5B-9A91-09FB2E3B36A2}" srcOrd="5" destOrd="0" presId="urn:microsoft.com/office/officeart/2005/8/layout/vProcess5"/>
    <dgm:cxn modelId="{229B9D04-1743-4BFB-AFC0-08439BE3279F}" type="presParOf" srcId="{1632A8FF-CC44-4F6B-A310-9BE0E6BC4EC0}" destId="{2DB10628-6D6B-4615-B50F-9541D92F2D2C}" srcOrd="6" destOrd="0" presId="urn:microsoft.com/office/officeart/2005/8/layout/vProcess5"/>
    <dgm:cxn modelId="{664D60EE-36F3-457B-A711-5576686E3C7C}" type="presParOf" srcId="{1632A8FF-CC44-4F6B-A310-9BE0E6BC4EC0}" destId="{7213DFD6-3BBC-4C74-881D-7922FB7FA5C3}" srcOrd="7" destOrd="0" presId="urn:microsoft.com/office/officeart/2005/8/layout/vProcess5"/>
    <dgm:cxn modelId="{7359BC84-821D-4EBD-98DF-2A214715CC98}" type="presParOf" srcId="{1632A8FF-CC44-4F6B-A310-9BE0E6BC4EC0}" destId="{A2BBA8F0-3F93-42B0-B930-DD1106FA4848}" srcOrd="8" destOrd="0" presId="urn:microsoft.com/office/officeart/2005/8/layout/vProcess5"/>
    <dgm:cxn modelId="{9C1DF643-E92D-4872-8B8E-4F75A51F64B2}" type="presParOf" srcId="{1632A8FF-CC44-4F6B-A310-9BE0E6BC4EC0}" destId="{378FB6B1-0A18-4483-AB59-50F1243DC3F6}" srcOrd="9" destOrd="0" presId="urn:microsoft.com/office/officeart/2005/8/layout/vProcess5"/>
    <dgm:cxn modelId="{3A6D2546-C56B-406B-B33E-D10B7A119B6E}" type="presParOf" srcId="{1632A8FF-CC44-4F6B-A310-9BE0E6BC4EC0}" destId="{FDD0F414-4A88-4AD4-A09F-9768531A8C50}" srcOrd="10" destOrd="0" presId="urn:microsoft.com/office/officeart/2005/8/layout/vProcess5"/>
    <dgm:cxn modelId="{10CCD389-BAAD-466F-8689-AEBBFC7F5754}" type="presParOf" srcId="{1632A8FF-CC44-4F6B-A310-9BE0E6BC4EC0}" destId="{BF56FF8F-161F-488A-A077-5BCAEC10FA75}" srcOrd="11" destOrd="0" presId="urn:microsoft.com/office/officeart/2005/8/layout/vProcess5"/>
    <dgm:cxn modelId="{BCEBCA8A-9B26-4AC6-B9BB-175DABB82735}" type="presParOf" srcId="{1632A8FF-CC44-4F6B-A310-9BE0E6BC4EC0}" destId="{42A39125-FCB1-4C93-AFCA-B6D186801373}" srcOrd="12" destOrd="0" presId="urn:microsoft.com/office/officeart/2005/8/layout/vProcess5"/>
    <dgm:cxn modelId="{ECE467A8-B6F6-4DF8-B2F0-E47B26539718}" type="presParOf" srcId="{1632A8FF-CC44-4F6B-A310-9BE0E6BC4EC0}" destId="{794F43F7-7A33-4B3A-AD60-BBDCC5CFD72C}" srcOrd="13" destOrd="0" presId="urn:microsoft.com/office/officeart/2005/8/layout/vProcess5"/>
    <dgm:cxn modelId="{D88C1A2D-CC68-4AAA-9249-BE4ABB8E18C6}" type="presParOf" srcId="{1632A8FF-CC44-4F6B-A310-9BE0E6BC4EC0}" destId="{BDCD6654-AAC5-402D-996B-110FA783FCA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3BE48-E583-4C3D-96AE-EC063664C02E}">
      <dsp:nvSpPr>
        <dsp:cNvPr id="0" name=""/>
        <dsp:cNvSpPr/>
      </dsp:nvSpPr>
      <dsp:spPr>
        <a:xfrm>
          <a:off x="93963" y="0"/>
          <a:ext cx="4526070" cy="640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Актуальность</a:t>
          </a:r>
        </a:p>
      </dsp:txBody>
      <dsp:txXfrm>
        <a:off x="112737" y="18774"/>
        <a:ext cx="3848435" cy="603451"/>
      </dsp:txXfrm>
    </dsp:sp>
    <dsp:sp modelId="{A75B82BB-7BA5-44ED-96E4-2FF09DA52E78}">
      <dsp:nvSpPr>
        <dsp:cNvPr id="0" name=""/>
        <dsp:cNvSpPr/>
      </dsp:nvSpPr>
      <dsp:spPr>
        <a:xfrm>
          <a:off x="96723" y="707624"/>
          <a:ext cx="5011741" cy="640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7321"/>
                <a:satOff val="-1564"/>
                <a:lumOff val="66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87321"/>
                <a:satOff val="-1564"/>
                <a:lumOff val="66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87321"/>
                <a:satOff val="-1564"/>
                <a:lumOff val="66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развитие цифровых технологий </a:t>
          </a:r>
        </a:p>
      </dsp:txBody>
      <dsp:txXfrm>
        <a:off x="115497" y="726398"/>
        <a:ext cx="4194927" cy="603451"/>
      </dsp:txXfrm>
    </dsp:sp>
    <dsp:sp modelId="{2032EFF3-F169-4E59-8FC4-32C516961A76}">
      <dsp:nvSpPr>
        <dsp:cNvPr id="0" name=""/>
        <dsp:cNvSpPr/>
      </dsp:nvSpPr>
      <dsp:spPr>
        <a:xfrm>
          <a:off x="63573" y="1407325"/>
          <a:ext cx="5452608" cy="640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социально экономический запрос </a:t>
          </a:r>
        </a:p>
      </dsp:txBody>
      <dsp:txXfrm>
        <a:off x="82347" y="1426099"/>
        <a:ext cx="4567245" cy="603451"/>
      </dsp:txXfrm>
    </dsp:sp>
    <dsp:sp modelId="{B8BEDB94-507A-47BD-BFE8-AD2F66900B6B}">
      <dsp:nvSpPr>
        <dsp:cNvPr id="0" name=""/>
        <dsp:cNvSpPr/>
      </dsp:nvSpPr>
      <dsp:spPr>
        <a:xfrm>
          <a:off x="93968" y="2083524"/>
          <a:ext cx="5602537" cy="71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1962"/>
                <a:satOff val="-4692"/>
                <a:lumOff val="199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61962"/>
                <a:satOff val="-4692"/>
                <a:lumOff val="199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61962"/>
                <a:satOff val="-4692"/>
                <a:lumOff val="199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снижение возраста знакомства детей с информатикой и программированием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114862" y="2104418"/>
        <a:ext cx="4689622" cy="671599"/>
      </dsp:txXfrm>
    </dsp:sp>
    <dsp:sp modelId="{272F1C69-0D3A-4E5B-9A91-09FB2E3B36A2}">
      <dsp:nvSpPr>
        <dsp:cNvPr id="0" name=""/>
        <dsp:cNvSpPr/>
      </dsp:nvSpPr>
      <dsp:spPr>
        <a:xfrm>
          <a:off x="113948" y="2871950"/>
          <a:ext cx="6039229" cy="602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дошкольного образования</a:t>
          </a:r>
        </a:p>
      </dsp:txBody>
      <dsp:txXfrm>
        <a:off x="131583" y="2889585"/>
        <a:ext cx="5064931" cy="566846"/>
      </dsp:txXfrm>
    </dsp:sp>
    <dsp:sp modelId="{2DB10628-6D6B-4615-B50F-9541D92F2D2C}">
      <dsp:nvSpPr>
        <dsp:cNvPr id="0" name=""/>
        <dsp:cNvSpPr/>
      </dsp:nvSpPr>
      <dsp:spPr>
        <a:xfrm>
          <a:off x="4085599" y="495030"/>
          <a:ext cx="416649" cy="416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179345" y="495030"/>
        <a:ext cx="229157" cy="313528"/>
      </dsp:txXfrm>
    </dsp:sp>
    <dsp:sp modelId="{7213DFD6-3BBC-4C74-881D-7922FB7FA5C3}">
      <dsp:nvSpPr>
        <dsp:cNvPr id="0" name=""/>
        <dsp:cNvSpPr/>
      </dsp:nvSpPr>
      <dsp:spPr>
        <a:xfrm>
          <a:off x="4446595" y="1205670"/>
          <a:ext cx="416649" cy="416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4540341" y="1205670"/>
        <a:ext cx="229157" cy="313528"/>
      </dsp:txXfrm>
    </dsp:sp>
    <dsp:sp modelId="{A2BBA8F0-3F93-42B0-B930-DD1106FA4848}">
      <dsp:nvSpPr>
        <dsp:cNvPr id="0" name=""/>
        <dsp:cNvSpPr/>
      </dsp:nvSpPr>
      <dsp:spPr>
        <a:xfrm>
          <a:off x="4811723" y="1880558"/>
          <a:ext cx="416649" cy="416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4905469" y="1880558"/>
        <a:ext cx="229157" cy="313528"/>
      </dsp:txXfrm>
    </dsp:sp>
    <dsp:sp modelId="{378FB6B1-0A18-4483-AB59-50F1243DC3F6}">
      <dsp:nvSpPr>
        <dsp:cNvPr id="0" name=""/>
        <dsp:cNvSpPr/>
      </dsp:nvSpPr>
      <dsp:spPr>
        <a:xfrm>
          <a:off x="5220204" y="2537898"/>
          <a:ext cx="416649" cy="416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5313950" y="2537898"/>
        <a:ext cx="229157" cy="313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5AE70-DF92-4CD4-98E4-EF0515DA46AC}">
      <dsp:nvSpPr>
        <dsp:cNvPr id="0" name=""/>
        <dsp:cNvSpPr/>
      </dsp:nvSpPr>
      <dsp:spPr>
        <a:xfrm>
          <a:off x="0" y="0"/>
          <a:ext cx="2922053" cy="197645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A5EEE-EC20-498A-9475-13121A7C2A20}">
      <dsp:nvSpPr>
        <dsp:cNvPr id="0" name=""/>
        <dsp:cNvSpPr/>
      </dsp:nvSpPr>
      <dsp:spPr>
        <a:xfrm>
          <a:off x="0" y="0"/>
          <a:ext cx="2683797" cy="18681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B2B9C-9169-4DD0-93FD-09C0A7C11C8C}">
      <dsp:nvSpPr>
        <dsp:cNvPr id="0" name=""/>
        <dsp:cNvSpPr/>
      </dsp:nvSpPr>
      <dsp:spPr>
        <a:xfrm>
          <a:off x="2796484" y="1572135"/>
          <a:ext cx="30909" cy="86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9050" rIns="5080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2796484" y="1572135"/>
        <a:ext cx="30909" cy="86762"/>
      </dsp:txXfrm>
    </dsp:sp>
    <dsp:sp modelId="{1F0615D7-3F1F-4318-9F8B-0BB741930509}">
      <dsp:nvSpPr>
        <dsp:cNvPr id="0" name=""/>
        <dsp:cNvSpPr/>
      </dsp:nvSpPr>
      <dsp:spPr>
        <a:xfrm>
          <a:off x="2265745" y="635167"/>
          <a:ext cx="679966" cy="105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3BE48-E583-4C3D-96AE-EC063664C02E}">
      <dsp:nvSpPr>
        <dsp:cNvPr id="0" name=""/>
        <dsp:cNvSpPr/>
      </dsp:nvSpPr>
      <dsp:spPr>
        <a:xfrm>
          <a:off x="-88091" y="0"/>
          <a:ext cx="5770018" cy="1062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Интерес</a:t>
          </a:r>
          <a:r>
            <a:rPr lang="ru-RU" sz="20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 такой интеллектуальной    деятельности как программирование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56980" y="31111"/>
        <a:ext cx="4596843" cy="999990"/>
      </dsp:txXfrm>
    </dsp:sp>
    <dsp:sp modelId="{A75B82BB-7BA5-44ED-96E4-2FF09DA52E78}">
      <dsp:nvSpPr>
        <dsp:cNvPr id="0" name=""/>
        <dsp:cNvSpPr/>
      </dsp:nvSpPr>
      <dsp:spPr>
        <a:xfrm>
          <a:off x="0" y="1172617"/>
          <a:ext cx="6100169" cy="1062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7321"/>
                <a:satOff val="-1564"/>
                <a:lumOff val="66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87321"/>
                <a:satOff val="-1564"/>
                <a:lumOff val="66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87321"/>
                <a:satOff val="-1564"/>
                <a:lumOff val="66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Практическое овладение понятиями и первичными навыками программирования</a:t>
          </a:r>
        </a:p>
      </dsp:txBody>
      <dsp:txXfrm>
        <a:off x="31111" y="1203728"/>
        <a:ext cx="4911261" cy="999990"/>
      </dsp:txXfrm>
    </dsp:sp>
    <dsp:sp modelId="{2032EFF3-F169-4E59-8FC4-32C516961A76}">
      <dsp:nvSpPr>
        <dsp:cNvPr id="0" name=""/>
        <dsp:cNvSpPr/>
      </dsp:nvSpPr>
      <dsp:spPr>
        <a:xfrm>
          <a:off x="0" y="2322683"/>
          <a:ext cx="6899723" cy="1062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Развитие и формирование алгоритмического мышления</a:t>
          </a:r>
        </a:p>
      </dsp:txBody>
      <dsp:txXfrm>
        <a:off x="31111" y="2353794"/>
        <a:ext cx="5563139" cy="999990"/>
      </dsp:txXfrm>
    </dsp:sp>
    <dsp:sp modelId="{B8BEDB94-507A-47BD-BFE8-AD2F66900B6B}">
      <dsp:nvSpPr>
        <dsp:cNvPr id="0" name=""/>
        <dsp:cNvSpPr/>
      </dsp:nvSpPr>
      <dsp:spPr>
        <a:xfrm>
          <a:off x="0" y="3462080"/>
          <a:ext cx="7569752" cy="1182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1962"/>
                <a:satOff val="-4692"/>
                <a:lumOff val="199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61962"/>
                <a:satOff val="-4692"/>
                <a:lumOff val="199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61962"/>
                <a:satOff val="-4692"/>
                <a:lumOff val="199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  <a:r>
            <a:rPr lang="ru-RU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Позволяет приобрести речевую практику и ускорить коммуникативное развитие  </a:t>
          </a:r>
          <a:endParaRPr lang="ru-RU" sz="25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4624" y="3496704"/>
        <a:ext cx="6102389" cy="1112919"/>
      </dsp:txXfrm>
    </dsp:sp>
    <dsp:sp modelId="{272F1C69-0D3A-4E5B-9A91-09FB2E3B36A2}">
      <dsp:nvSpPr>
        <dsp:cNvPr id="0" name=""/>
        <dsp:cNvSpPr/>
      </dsp:nvSpPr>
      <dsp:spPr>
        <a:xfrm>
          <a:off x="0" y="4730876"/>
          <a:ext cx="8102286" cy="997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Активизация познавательной, исследовательской и                   игровой деятельности 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29224" y="4760100"/>
        <a:ext cx="6547366" cy="939330"/>
      </dsp:txXfrm>
    </dsp:sp>
    <dsp:sp modelId="{2DB10628-6D6B-4615-B50F-9541D92F2D2C}">
      <dsp:nvSpPr>
        <dsp:cNvPr id="0" name=""/>
        <dsp:cNvSpPr/>
      </dsp:nvSpPr>
      <dsp:spPr>
        <a:xfrm>
          <a:off x="4816740" y="861412"/>
          <a:ext cx="690437" cy="6904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/>
        </a:p>
      </dsp:txBody>
      <dsp:txXfrm>
        <a:off x="4972088" y="861412"/>
        <a:ext cx="379741" cy="519554"/>
      </dsp:txXfrm>
    </dsp:sp>
    <dsp:sp modelId="{7213DFD6-3BBC-4C74-881D-7922FB7FA5C3}">
      <dsp:nvSpPr>
        <dsp:cNvPr id="0" name=""/>
        <dsp:cNvSpPr/>
      </dsp:nvSpPr>
      <dsp:spPr>
        <a:xfrm>
          <a:off x="5273851" y="1965565"/>
          <a:ext cx="690437" cy="6904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5429199" y="1965565"/>
        <a:ext cx="379741" cy="519554"/>
      </dsp:txXfrm>
    </dsp:sp>
    <dsp:sp modelId="{A2BBA8F0-3F93-42B0-B930-DD1106FA4848}">
      <dsp:nvSpPr>
        <dsp:cNvPr id="0" name=""/>
        <dsp:cNvSpPr/>
      </dsp:nvSpPr>
      <dsp:spPr>
        <a:xfrm>
          <a:off x="5769309" y="3026751"/>
          <a:ext cx="690437" cy="6904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5924657" y="3026751"/>
        <a:ext cx="379741" cy="519554"/>
      </dsp:txXfrm>
    </dsp:sp>
    <dsp:sp modelId="{378FB6B1-0A18-4483-AB59-50F1243DC3F6}">
      <dsp:nvSpPr>
        <dsp:cNvPr id="0" name=""/>
        <dsp:cNvSpPr/>
      </dsp:nvSpPr>
      <dsp:spPr>
        <a:xfrm>
          <a:off x="6311323" y="4186750"/>
          <a:ext cx="690437" cy="6904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>
        <a:off x="6466671" y="4186750"/>
        <a:ext cx="379741" cy="519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5BCFC-929F-4BE9-BEB0-8F583BDB62B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F09C4-1260-4402-8C79-C8EC0992E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6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F09C4-1260-4402-8C79-C8EC0992E1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2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4454F-684D-9B70-7CDC-451FD4FE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A7DF36-F5D4-C916-1171-FA85203F5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F33B1-5D9C-87B8-2FE2-EEA9C400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669EF-E9D7-45C9-4874-F31D8E79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9301A8-5CED-4AD3-AFBE-38B87993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9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D9B06-1CE7-240B-E2BA-8D37FCE6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7AB8AF-9C4D-55B8-DA72-9C54BF6B3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72067E-AA8B-9128-734C-26CECBC2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C9167-1020-C73C-0BF9-471BEDCF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56B4B-B7B4-DF23-8893-D9AB0B05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A2B7EC-5BBC-2753-5BB4-33F9162C2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31799-9F0B-A4A4-2B2D-AACC1DAEF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CF028-0CF7-D689-A04A-DC181DDD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41832C-7A0B-9CED-9A16-BE3DCF5F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B068F3-44B0-7C7F-35D0-D5FA031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2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89E74-F78F-288E-A5EE-22A510C5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BBC13-3FA1-173D-FF04-3B440A7F5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D705B-B902-754D-B544-73901B9C2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2ABC5C-48E7-A7AD-5B37-24E5338D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D2863-BFF9-43D4-15E3-CD80D789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5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8857A-1E7F-EBA4-218A-DA7BBEE9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E8F459-FAD0-D42E-CED8-D7A675A5F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0B9DE5-14CD-2DA6-0BFE-A3FB97A8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BD47E-C31E-1C6F-9857-DE35920A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F90309-4794-F654-283A-BA8751EB3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8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F202-4A41-1239-6979-F0F8CDAF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B49D0-0925-A048-8A74-B9066CC95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2B84CE-AE64-37D5-E3FD-AC5E2EA1E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21EE00-739F-E7AE-5B03-5DDEB8AA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3F2E9-85F3-D5B3-1C48-1F209C4F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73A38-2B23-C3EE-1970-B331C2A1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0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175A8-063A-880E-CB35-EE253A09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1147B2-E79D-96E2-BCEE-CA38E487C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426058-6B95-AE8F-2619-C8C1D58FF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936DCC-AF22-2922-76D6-2AE39F1B5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B8221F-591C-086E-2DB7-DCE9F73E5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BFB429-EAF7-066D-CB0E-EE4E51F6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EAC93B-B657-2CEE-7D7B-93433EC8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25D704-B159-1457-A598-1F41E328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8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36B21-3361-C269-81A1-0527B3FD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91E89-4142-3AE3-C585-268DDA80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94C8A7-076D-0CE6-8C64-7C9846D6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26DECB-32E4-C4DD-9B91-1D1D68BD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4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B87BD2-E55A-5DF6-12AB-50451D10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5643B4-B09F-FE6C-2163-B1296F28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C847C1-A6A3-C19E-5E30-F0BB81E7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9EAAF-80CF-1BE5-4A43-4953A2B5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8F519C-12F7-8A89-84B3-8CBA7CCA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D0DA29-24CE-03BF-F3AA-5870403B4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606F8C-8018-C2EB-A31C-8A46DF61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3BC18D-187E-E2B9-4031-94241F3E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0A6AE4-C096-1128-A6C3-24B09237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0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5B1DB-5C3F-0164-5C26-71C1D67A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455F7-2732-41FB-D401-BC4BEEA4C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AA76C2-9835-B480-A38B-82FD816D2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4A899F-A497-DB99-8B8C-E0E9B120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36D7A0-DC91-9BA8-6EF8-335BF73E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FDD474-8B09-B9E0-6F9E-FCDC6D1F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7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A12DC-3678-9206-33DC-3B275404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E5927D-800B-29EE-5307-CA6B617B7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2DC1F4-05EC-D5F8-F8B6-BE13FDDB9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C2ACA-1E26-49AA-82D4-FDB4E2F0AF1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F0E79-00B2-17AC-31A4-2C60A7632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12F645-F459-79C9-78A0-6B63E5621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15347-DA99-43FE-9540-47F4B10B3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6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12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1.jpeg"/><Relationship Id="rId7" Type="http://schemas.openxmlformats.org/officeDocument/2006/relationships/image" Target="../media/image78.jp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g"/><Relationship Id="rId4" Type="http://schemas.openxmlformats.org/officeDocument/2006/relationships/image" Target="../media/image75.jpeg"/><Relationship Id="rId9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.jpe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1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jpg"/><Relationship Id="rId11" Type="http://schemas.openxmlformats.org/officeDocument/2006/relationships/image" Target="../media/image16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image" Target="../media/image1.jpeg"/><Relationship Id="rId9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7268B-5BF0-2AF2-20BD-913FAAA73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6A0781-5889-8410-77D4-A36AA139E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FC2948-DDAE-458B-5497-85CB274EDB52}"/>
              </a:ext>
            </a:extLst>
          </p:cNvPr>
          <p:cNvSpPr/>
          <p:nvPr/>
        </p:nvSpPr>
        <p:spPr>
          <a:xfrm>
            <a:off x="0" y="-31844"/>
            <a:ext cx="12192000" cy="6889844"/>
          </a:xfrm>
          <a:custGeom>
            <a:avLst/>
            <a:gdLst/>
            <a:ahLst/>
            <a:cxnLst/>
            <a:rect l="l" t="t" r="r" b="b"/>
            <a:pathLst>
              <a:path w="18401225" h="10350689">
                <a:moveTo>
                  <a:pt x="0" y="0"/>
                </a:moveTo>
                <a:lnTo>
                  <a:pt x="18401225" y="0"/>
                </a:lnTo>
                <a:lnTo>
                  <a:pt x="18401225" y="10350688"/>
                </a:lnTo>
                <a:lnTo>
                  <a:pt x="0" y="10350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2F66F1F-C006-2D4B-2721-A9CDF91E7D79}"/>
              </a:ext>
            </a:extLst>
          </p:cNvPr>
          <p:cNvGrpSpPr/>
          <p:nvPr/>
        </p:nvGrpSpPr>
        <p:grpSpPr>
          <a:xfrm>
            <a:off x="188537" y="153185"/>
            <a:ext cx="11811784" cy="6551629"/>
            <a:chOff x="0" y="0"/>
            <a:chExt cx="4242090" cy="156419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4DE24FF-BF41-8A51-37F6-71841340AA13}"/>
                </a:ext>
              </a:extLst>
            </p:cNvPr>
            <p:cNvSpPr/>
            <p:nvPr/>
          </p:nvSpPr>
          <p:spPr>
            <a:xfrm>
              <a:off x="0" y="0"/>
              <a:ext cx="4242090" cy="1564190"/>
            </a:xfrm>
            <a:custGeom>
              <a:avLst/>
              <a:gdLst/>
              <a:ahLst/>
              <a:cxnLst/>
              <a:rect l="l" t="t" r="r" b="b"/>
              <a:pathLst>
                <a:path w="4242090" h="1564190">
                  <a:moveTo>
                    <a:pt x="0" y="0"/>
                  </a:moveTo>
                  <a:lnTo>
                    <a:pt x="4242090" y="0"/>
                  </a:lnTo>
                  <a:lnTo>
                    <a:pt x="4242090" y="1564190"/>
                  </a:lnTo>
                  <a:lnTo>
                    <a:pt x="0" y="1564190"/>
                  </a:ln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  <p:txBody>
            <a:bodyPr/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Конкурс образовательных практик </a:t>
              </a: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в сфере цифровой трансформации образования </a:t>
              </a: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«Цифровая волна - 2024»</a:t>
              </a:r>
            </a:p>
            <a:p>
              <a:pPr algn="ctr"/>
              <a:endParaRPr lang="ru-RU" b="1" dirty="0">
                <a:solidFill>
                  <a:schemeClr val="accent1">
                    <a:lumMod val="50000"/>
                  </a:schemeClr>
                </a:solidFill>
                <a:latin typeface="Open Sans 2 Bold" panose="020B0604020202020204" charset="0"/>
                <a:ea typeface="Open Sans 2 Bold" panose="020B0604020202020204" charset="0"/>
                <a:cs typeface="Open Sans 2 Bold" panose="020B0604020202020204" charset="0"/>
              </a:endParaRP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Городской округ Серпухов</a:t>
              </a: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Муниципальное бюджетное общеобразовательное учреждение</a:t>
              </a: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Open Sans 2 Bold" panose="020B0604020202020204" charset="0"/>
                  <a:ea typeface="Open Sans 2 Bold" panose="020B0604020202020204" charset="0"/>
                  <a:cs typeface="Open Sans 2 Bold" panose="020B0604020202020204" charset="0"/>
                </a:rPr>
                <a:t>«Средняя общеобразовательная школа №19 имени Романа Катасонова»</a:t>
              </a:r>
            </a:p>
            <a:p>
              <a:pPr algn="ctr"/>
              <a:endParaRPr lang="ru-RU" b="1" dirty="0">
                <a:solidFill>
                  <a:schemeClr val="accent1">
                    <a:lumMod val="50000"/>
                  </a:schemeClr>
                </a:solidFill>
                <a:latin typeface="Open Sans 2 Bold" panose="020B0604020202020204" charset="0"/>
                <a:ea typeface="Open Sans 2 Bold" panose="020B0604020202020204" charset="0"/>
                <a:cs typeface="Open Sans 2 Bold" panose="020B060402020202020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6C84AD3-B11B-3E91-147F-935A94B6D437}"/>
                </a:ext>
              </a:extLst>
            </p:cNvPr>
            <p:cNvSpPr txBox="1"/>
            <p:nvPr/>
          </p:nvSpPr>
          <p:spPr>
            <a:xfrm>
              <a:off x="0" y="-38100"/>
              <a:ext cx="4242090" cy="1602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410584-DD83-A727-1FB9-33AAB9CD242D}"/>
              </a:ext>
            </a:extLst>
          </p:cNvPr>
          <p:cNvSpPr txBox="1"/>
          <p:nvPr/>
        </p:nvSpPr>
        <p:spPr>
          <a:xfrm>
            <a:off x="3146198" y="2206050"/>
            <a:ext cx="60944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Формирование </a:t>
            </a:r>
            <a:endParaRPr lang="ru-RU" sz="2800" b="1" dirty="0">
              <a:solidFill>
                <a:srgbClr val="234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2 Bold"/>
            </a:endParaRPr>
          </a:p>
          <a:p>
            <a:pPr algn="ctr"/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основ алгоритмизации и</a:t>
            </a:r>
            <a:r>
              <a:rPr lang="ru-RU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 </a:t>
            </a:r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программиров</a:t>
            </a:r>
            <a:r>
              <a:rPr lang="ru-RU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ания</a:t>
            </a:r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 </a:t>
            </a:r>
            <a:r>
              <a:rPr lang="ru-RU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у </a:t>
            </a:r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дет</a:t>
            </a:r>
            <a:r>
              <a:rPr lang="ru-RU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ей</a:t>
            </a:r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 дошкольного возраста </a:t>
            </a:r>
            <a:endParaRPr lang="ru-RU" sz="2800" b="1" dirty="0">
              <a:solidFill>
                <a:srgbClr val="234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2 Bold"/>
            </a:endParaRPr>
          </a:p>
          <a:p>
            <a:pPr algn="ctr"/>
            <a:r>
              <a:rPr lang="en-US" sz="2800" b="1" dirty="0">
                <a:solidFill>
                  <a:srgbClr val="234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2 Bold"/>
              </a:rPr>
              <a:t>в цифровой образовательной среде «ПиктоМир»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AE81E-6B14-7029-8990-72F9A8139B60}"/>
              </a:ext>
            </a:extLst>
          </p:cNvPr>
          <p:cNvSpPr txBox="1"/>
          <p:nvPr/>
        </p:nvSpPr>
        <p:spPr>
          <a:xfrm>
            <a:off x="6355080" y="5135880"/>
            <a:ext cx="507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Воспитатель: </a:t>
            </a:r>
          </a:p>
          <a:p>
            <a:pPr algn="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Брусникина Ольга Сергеевна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B68D066-AA24-235C-0A27-067EBC4D7112}"/>
              </a:ext>
            </a:extLst>
          </p:cNvPr>
          <p:cNvSpPr/>
          <p:nvPr/>
        </p:nvSpPr>
        <p:spPr>
          <a:xfrm>
            <a:off x="-1455525" y="880090"/>
            <a:ext cx="5575692" cy="5992135"/>
          </a:xfrm>
          <a:prstGeom prst="ellipse">
            <a:avLst/>
          </a:prstGeom>
          <a:solidFill>
            <a:srgbClr val="F8AEDC">
              <a:alpha val="38824"/>
            </a:srgbClr>
          </a:solidFill>
          <a:effectLst>
            <a:softEdge rad="1155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A6CBAF-266A-F5B1-4200-585573AA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4" y="3806117"/>
            <a:ext cx="4284152" cy="29542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EDB2A2-BA95-317F-3170-7BE96FF1E34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71252" b="1976"/>
          <a:stretch/>
        </p:blipFill>
        <p:spPr bwMode="auto">
          <a:xfrm rot="20770715">
            <a:off x="1886676" y="4081411"/>
            <a:ext cx="539069" cy="506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1CD45A-F56E-43E8-C4BB-BC8EAFF6A3A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7" t="3013" r="484" b="1"/>
          <a:stretch/>
        </p:blipFill>
        <p:spPr bwMode="auto">
          <a:xfrm rot="572420">
            <a:off x="2413232" y="3419997"/>
            <a:ext cx="584495" cy="514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476A9C-DE49-8EC4-BED7-1B57228CCE8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3" t="10665" r="57485" b="11966"/>
          <a:stretch/>
        </p:blipFill>
        <p:spPr bwMode="auto">
          <a:xfrm rot="812812">
            <a:off x="1595915" y="3412092"/>
            <a:ext cx="497783" cy="501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59757F-3389-14E7-BF9D-FD9C16E2385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9487" r="72470" b="13144"/>
          <a:stretch/>
        </p:blipFill>
        <p:spPr bwMode="auto">
          <a:xfrm rot="20649074">
            <a:off x="1981031" y="2763861"/>
            <a:ext cx="484650" cy="494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4DFA86-7A4D-8F8F-840E-99BE19D97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0762">
            <a:off x="2546164" y="2467914"/>
            <a:ext cx="937203" cy="932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FE6B85-C405-D356-F00A-2CD62C31D1A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71252" b="1976"/>
          <a:stretch/>
        </p:blipFill>
        <p:spPr bwMode="auto">
          <a:xfrm rot="20770715">
            <a:off x="1176416" y="2691345"/>
            <a:ext cx="539069" cy="506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DCC5F2-B0C8-D295-2EF3-B8B4BC682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872" y="1362075"/>
            <a:ext cx="1308862" cy="9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182948D-9605-61A5-28B4-92217E4EB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11616" h="10356534">
                <a:moveTo>
                  <a:pt x="0" y="0"/>
                </a:moveTo>
                <a:lnTo>
                  <a:pt x="18411616" y="0"/>
                </a:lnTo>
                <a:lnTo>
                  <a:pt x="18411616" y="10356534"/>
                </a:lnTo>
                <a:lnTo>
                  <a:pt x="0" y="1035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4810D6-CCE9-8B42-2D72-2266F5A50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1" y="617838"/>
            <a:ext cx="2148612" cy="30367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D6893A-CD2D-C374-0C43-5CEBE12F5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98" y="3691352"/>
            <a:ext cx="2198037" cy="3106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16092-92AF-28BA-2E96-ABFFA7F6C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9" y="3737918"/>
            <a:ext cx="2170657" cy="30367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01E3F08-9AAB-EAD9-B9B6-A18E7B109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10247"/>
          <a:stretch/>
        </p:blipFill>
        <p:spPr bwMode="auto">
          <a:xfrm>
            <a:off x="5056358" y="1095687"/>
            <a:ext cx="4245372" cy="29545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3D4618-4423-34D3-197D-DFB606465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68" y="742369"/>
            <a:ext cx="2888983" cy="41301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ED7A3A-983C-CDA6-379D-EC03ABFA16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41" y="4199027"/>
            <a:ext cx="3562095" cy="25101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3269C9-1BC4-7B96-610A-6EB374B34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974" y="3786549"/>
            <a:ext cx="3268418" cy="2178945"/>
          </a:xfrm>
          <a:prstGeom prst="rect">
            <a:avLst/>
          </a:prstGeom>
        </p:spPr>
      </p:pic>
      <p:sp>
        <p:nvSpPr>
          <p:cNvPr id="7" name="Freeform 20">
            <a:extLst>
              <a:ext uri="{FF2B5EF4-FFF2-40B4-BE49-F238E27FC236}">
                <a16:creationId xmlns:a16="http://schemas.microsoft.com/office/drawing/2014/main" id="{3C78FC06-EDEF-52FD-D0C4-D92C800B0827}"/>
              </a:ext>
            </a:extLst>
          </p:cNvPr>
          <p:cNvSpPr/>
          <p:nvPr/>
        </p:nvSpPr>
        <p:spPr>
          <a:xfrm>
            <a:off x="157869" y="121279"/>
            <a:ext cx="11876262" cy="428664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Трансляция опыта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4A92AC-EF7D-8F51-50E2-9DE04D819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342" y="6033708"/>
            <a:ext cx="613670" cy="6136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968DC8-0E96-14E5-9300-C68514F0E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86" y="2801916"/>
            <a:ext cx="551708" cy="551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01A564-DBFC-73FC-C6C9-462B861776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781" y="5965494"/>
            <a:ext cx="607548" cy="6075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9FA5B7-2CB3-D401-2A2F-0550E36DA6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1791" y="617838"/>
            <a:ext cx="2187622" cy="30884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280D0C-77E6-2542-93BB-CFFE2D42D2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4572" y="2978190"/>
            <a:ext cx="560086" cy="5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3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46C6F-0C6D-6D7A-70B4-DFBB8557ECEB}"/>
              </a:ext>
            </a:extLst>
          </p:cNvPr>
          <p:cNvSpPr txBox="1"/>
          <p:nvPr/>
        </p:nvSpPr>
        <p:spPr>
          <a:xfrm>
            <a:off x="4044099" y="1140643"/>
            <a:ext cx="592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Итог</a:t>
            </a:r>
          </a:p>
          <a:p>
            <a:endParaRPr lang="ru-RU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B9B02F6-7334-8AA4-8060-701C3654EE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11616" h="10356534">
                <a:moveTo>
                  <a:pt x="0" y="0"/>
                </a:moveTo>
                <a:lnTo>
                  <a:pt x="18411616" y="0"/>
                </a:lnTo>
                <a:lnTo>
                  <a:pt x="18411616" y="10356534"/>
                </a:lnTo>
                <a:lnTo>
                  <a:pt x="0" y="10356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10996398-AB80-A818-E6E3-03B6ED3F86C5}"/>
              </a:ext>
            </a:extLst>
          </p:cNvPr>
          <p:cNvSpPr/>
          <p:nvPr/>
        </p:nvSpPr>
        <p:spPr>
          <a:xfrm>
            <a:off x="3931200" y="4441212"/>
            <a:ext cx="2455118" cy="2340229"/>
          </a:xfrm>
          <a:custGeom>
            <a:avLst/>
            <a:gdLst/>
            <a:ahLst/>
            <a:cxnLst/>
            <a:rect l="l" t="t" r="r" b="b"/>
            <a:pathLst>
              <a:path w="4562429" h="4562429">
                <a:moveTo>
                  <a:pt x="0" y="0"/>
                </a:moveTo>
                <a:lnTo>
                  <a:pt x="4562429" y="0"/>
                </a:lnTo>
                <a:lnTo>
                  <a:pt x="4562429" y="4562429"/>
                </a:lnTo>
                <a:lnTo>
                  <a:pt x="0" y="4562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43" b="-66934"/>
            </a:stretch>
          </a:blipFill>
          <a:effectLst>
            <a:softEdge rad="63500"/>
          </a:effectLst>
        </p:spPr>
        <p:txBody>
          <a:bodyPr/>
          <a:lstStyle/>
          <a:p>
            <a:endParaRPr lang="ru-RU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DDCDD943-FBC5-3D83-FDE4-6D8E77473FC5}"/>
              </a:ext>
            </a:extLst>
          </p:cNvPr>
          <p:cNvGrpSpPr/>
          <p:nvPr/>
        </p:nvGrpSpPr>
        <p:grpSpPr>
          <a:xfrm>
            <a:off x="8085141" y="2440654"/>
            <a:ext cx="3898500" cy="1976691"/>
            <a:chOff x="0" y="0"/>
            <a:chExt cx="10596126" cy="596507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D4C7AEC-29CC-5D28-C31A-DBB26924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" r="39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D7D052CC-57FB-3FA9-5C4E-5217D8A680D3}"/>
              </a:ext>
            </a:extLst>
          </p:cNvPr>
          <p:cNvSpPr/>
          <p:nvPr/>
        </p:nvSpPr>
        <p:spPr>
          <a:xfrm>
            <a:off x="6551242" y="4417345"/>
            <a:ext cx="2455117" cy="2292992"/>
          </a:xfrm>
          <a:custGeom>
            <a:avLst/>
            <a:gdLst/>
            <a:ahLst/>
            <a:cxnLst/>
            <a:rect l="l" t="t" r="r" b="b"/>
            <a:pathLst>
              <a:path w="4666458" h="4666458">
                <a:moveTo>
                  <a:pt x="0" y="0"/>
                </a:moveTo>
                <a:lnTo>
                  <a:pt x="4666458" y="0"/>
                </a:lnTo>
                <a:lnTo>
                  <a:pt x="4666458" y="4666458"/>
                </a:lnTo>
                <a:lnTo>
                  <a:pt x="0" y="4666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90" b="-31696"/>
            </a:stretch>
          </a:blipFill>
          <a:effectLst>
            <a:softEdge rad="63500"/>
          </a:effectLst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46D85C-0E68-8FC8-DEDE-B74F8D3E9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53" r="18273" b="-453"/>
          <a:stretch/>
        </p:blipFill>
        <p:spPr>
          <a:xfrm>
            <a:off x="8595932" y="193392"/>
            <a:ext cx="3317450" cy="20995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550DB8-93EE-E3B8-023F-E2EDF55FB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16250"/>
          <a:stretch/>
        </p:blipFill>
        <p:spPr>
          <a:xfrm>
            <a:off x="164924" y="4417345"/>
            <a:ext cx="3601353" cy="23402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950F38-35E4-5665-C1F5-755962FCE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8291" r="23802" b="5833"/>
          <a:stretch/>
        </p:blipFill>
        <p:spPr>
          <a:xfrm>
            <a:off x="9112180" y="4512319"/>
            <a:ext cx="2973999" cy="21980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40668-9A44-C913-886C-966857F8D8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12778" r="21876"/>
          <a:stretch/>
        </p:blipFill>
        <p:spPr>
          <a:xfrm>
            <a:off x="208358" y="2247261"/>
            <a:ext cx="3722841" cy="20484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A912D-B803-AD90-6202-264230AC56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10543" r="14491" b="10505"/>
          <a:stretch/>
        </p:blipFill>
        <p:spPr>
          <a:xfrm>
            <a:off x="122852" y="70187"/>
            <a:ext cx="1552616" cy="210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94572D-968E-9444-DE22-966B122347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8051" r="5300" b="7414"/>
          <a:stretch/>
        </p:blipFill>
        <p:spPr>
          <a:xfrm>
            <a:off x="1723859" y="-27228"/>
            <a:ext cx="1599568" cy="2239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grpSp>
        <p:nvGrpSpPr>
          <p:cNvPr id="8" name="Group 16">
            <a:extLst>
              <a:ext uri="{FF2B5EF4-FFF2-40B4-BE49-F238E27FC236}">
                <a16:creationId xmlns:a16="http://schemas.microsoft.com/office/drawing/2014/main" id="{0594F136-BD9A-578D-0248-D13F41F2BE12}"/>
              </a:ext>
            </a:extLst>
          </p:cNvPr>
          <p:cNvGrpSpPr/>
          <p:nvPr/>
        </p:nvGrpSpPr>
        <p:grpSpPr>
          <a:xfrm>
            <a:off x="2912882" y="-7995"/>
            <a:ext cx="5487331" cy="1976691"/>
            <a:chOff x="-1552971" y="-8854269"/>
            <a:chExt cx="12436183" cy="629512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01E14BF3-2692-637E-77E6-21C965C3498C}"/>
                </a:ext>
              </a:extLst>
            </p:cNvPr>
            <p:cNvGrpSpPr/>
            <p:nvPr/>
          </p:nvGrpSpPr>
          <p:grpSpPr>
            <a:xfrm>
              <a:off x="-802776" y="-8854269"/>
              <a:ext cx="11685988" cy="6295124"/>
              <a:chOff x="-158573" y="-1748991"/>
              <a:chExt cx="2308343" cy="1243481"/>
            </a:xfrm>
          </p:grpSpPr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23B4ECBB-C1CB-3D5A-B059-C7722497D60E}"/>
                  </a:ext>
                </a:extLst>
              </p:cNvPr>
              <p:cNvSpPr/>
              <p:nvPr/>
            </p:nvSpPr>
            <p:spPr>
              <a:xfrm>
                <a:off x="-28963" y="-1707281"/>
                <a:ext cx="2178733" cy="1201771"/>
              </a:xfrm>
              <a:custGeom>
                <a:avLst/>
                <a:gdLst/>
                <a:ahLst/>
                <a:cxnLst/>
                <a:rect l="l" t="t" r="r" b="b"/>
                <a:pathLst>
                  <a:path w="2178733" h="1201771">
                    <a:moveTo>
                      <a:pt x="0" y="0"/>
                    </a:moveTo>
                    <a:lnTo>
                      <a:pt x="2178733" y="0"/>
                    </a:lnTo>
                    <a:lnTo>
                      <a:pt x="2178733" y="1201771"/>
                    </a:lnTo>
                    <a:lnTo>
                      <a:pt x="0" y="1201771"/>
                    </a:lnTo>
                    <a:close/>
                  </a:path>
                </a:pathLst>
              </a:custGeom>
              <a:solidFill>
                <a:srgbClr val="FFFFFF">
                  <a:alpha val="56863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390873A3-96A3-D35C-E7F1-1BF6B81FCCE1}"/>
                  </a:ext>
                </a:extLst>
              </p:cNvPr>
              <p:cNvSpPr txBox="1"/>
              <p:nvPr/>
            </p:nvSpPr>
            <p:spPr>
              <a:xfrm>
                <a:off x="-158573" y="-1748991"/>
                <a:ext cx="2178733" cy="1239871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1A6B5E72-E930-401A-4D19-55C7774C7286}"/>
                </a:ext>
              </a:extLst>
            </p:cNvPr>
            <p:cNvSpPr txBox="1"/>
            <p:nvPr/>
          </p:nvSpPr>
          <p:spPr>
            <a:xfrm>
              <a:off x="-1552971" y="-7787919"/>
              <a:ext cx="9971773" cy="116215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63357"/>
                </a:solidFill>
                <a:effectLst/>
                <a:uLnTx/>
                <a:uFillTx/>
                <a:latin typeface="Open Sans 1 Bold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4E2D04-B63A-BE73-0DDD-4F27487C45F3}"/>
              </a:ext>
            </a:extLst>
          </p:cNvPr>
          <p:cNvSpPr txBox="1"/>
          <p:nvPr/>
        </p:nvSpPr>
        <p:spPr>
          <a:xfrm>
            <a:off x="3323427" y="291838"/>
            <a:ext cx="52434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63357"/>
                </a:solidFill>
                <a:effectLst/>
                <a:uLnTx/>
                <a:uFillTx/>
                <a:latin typeface="Open Sans 1 Bold"/>
              </a:rPr>
              <a:t>интеллектуальное развитие через формирование основ алгоритмизации и программирования у детей дошкольного возраста в цифровой образовательной среде «ПиктоМир» </a:t>
            </a: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262631C1-3C9F-5C68-BDDE-5206C347A09C}"/>
              </a:ext>
            </a:extLst>
          </p:cNvPr>
          <p:cNvGrpSpPr/>
          <p:nvPr/>
        </p:nvGrpSpPr>
        <p:grpSpPr>
          <a:xfrm>
            <a:off x="3579473" y="2350902"/>
            <a:ext cx="4297309" cy="1769344"/>
            <a:chOff x="-1552971" y="-8857007"/>
            <a:chExt cx="12436183" cy="6297862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22" name="Group 17">
              <a:extLst>
                <a:ext uri="{FF2B5EF4-FFF2-40B4-BE49-F238E27FC236}">
                  <a16:creationId xmlns:a16="http://schemas.microsoft.com/office/drawing/2014/main" id="{ED568B8F-3C03-4328-5AC2-93C067910033}"/>
                </a:ext>
              </a:extLst>
            </p:cNvPr>
            <p:cNvGrpSpPr/>
            <p:nvPr/>
          </p:nvGrpSpPr>
          <p:grpSpPr>
            <a:xfrm>
              <a:off x="-146625" y="-8857007"/>
              <a:ext cx="11029837" cy="6297862"/>
              <a:chOff x="-28963" y="-1749532"/>
              <a:chExt cx="2178733" cy="1244022"/>
            </a:xfrm>
          </p:grpSpPr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CC8FC50A-F8C6-C795-318E-E3B667722F67}"/>
                  </a:ext>
                </a:extLst>
              </p:cNvPr>
              <p:cNvSpPr/>
              <p:nvPr/>
            </p:nvSpPr>
            <p:spPr>
              <a:xfrm>
                <a:off x="-28963" y="-1707281"/>
                <a:ext cx="2178733" cy="1201771"/>
              </a:xfrm>
              <a:custGeom>
                <a:avLst/>
                <a:gdLst/>
                <a:ahLst/>
                <a:cxnLst/>
                <a:rect l="l" t="t" r="r" b="b"/>
                <a:pathLst>
                  <a:path w="2178733" h="1201771">
                    <a:moveTo>
                      <a:pt x="0" y="0"/>
                    </a:moveTo>
                    <a:lnTo>
                      <a:pt x="2178733" y="0"/>
                    </a:lnTo>
                    <a:lnTo>
                      <a:pt x="2178733" y="1201771"/>
                    </a:lnTo>
                    <a:lnTo>
                      <a:pt x="0" y="1201771"/>
                    </a:lnTo>
                    <a:close/>
                  </a:path>
                </a:pathLst>
              </a:custGeom>
              <a:solidFill>
                <a:srgbClr val="FFFFFF">
                  <a:alpha val="56863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TextBox 19">
                <a:extLst>
                  <a:ext uri="{FF2B5EF4-FFF2-40B4-BE49-F238E27FC236}">
                    <a16:creationId xmlns:a16="http://schemas.microsoft.com/office/drawing/2014/main" id="{ADB67D83-111A-70F2-E616-42A07A088E24}"/>
                  </a:ext>
                </a:extLst>
              </p:cNvPr>
              <p:cNvSpPr txBox="1"/>
              <p:nvPr/>
            </p:nvSpPr>
            <p:spPr>
              <a:xfrm>
                <a:off x="68780" y="-1749532"/>
                <a:ext cx="1953544" cy="1239871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Open Sans 1" panose="020B0604020202020204" charset="0"/>
                    <a:ea typeface="Open Sans 1" panose="020B0604020202020204" charset="0"/>
                    <a:cs typeface="Open Sans 1" panose="020B0604020202020204" charset="0"/>
                  </a:rPr>
                  <a:t>Спасибо </a:t>
                </a:r>
              </a:p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Open Sans 1" panose="020B0604020202020204" charset="0"/>
                    <a:ea typeface="Open Sans 1" panose="020B0604020202020204" charset="0"/>
                    <a:cs typeface="Open Sans 1" panose="020B0604020202020204" charset="0"/>
                  </a:rPr>
                  <a:t>за</a:t>
                </a:r>
              </a:p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Open Sans 1" panose="020B0604020202020204" charset="0"/>
                    <a:ea typeface="Open Sans 1" panose="020B0604020202020204" charset="0"/>
                    <a:cs typeface="Open Sans 1" panose="020B0604020202020204" charset="0"/>
                  </a:rPr>
                  <a:t> внимание!</a:t>
                </a:r>
                <a:endParaRPr kumimoji="0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endParaRPr>
              </a:p>
            </p:txBody>
          </p:sp>
        </p:grp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328D6463-8CA1-0763-937A-C3994D568533}"/>
                </a:ext>
              </a:extLst>
            </p:cNvPr>
            <p:cNvSpPr txBox="1"/>
            <p:nvPr/>
          </p:nvSpPr>
          <p:spPr>
            <a:xfrm>
              <a:off x="-1552971" y="-7787919"/>
              <a:ext cx="9971773" cy="116215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63357"/>
                </a:solidFill>
                <a:effectLst/>
                <a:uLnTx/>
                <a:uFillTx/>
                <a:latin typeface="Open Sans 1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44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A2B0B-3624-FBFE-0B2F-3FC0DA22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A2C4A-3FA6-ED15-E5A2-378FA321E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2E58231-2ED2-B6AC-B574-D08EB2982946}"/>
              </a:ext>
            </a:extLst>
          </p:cNvPr>
          <p:cNvSpPr/>
          <p:nvPr/>
        </p:nvSpPr>
        <p:spPr>
          <a:xfrm>
            <a:off x="0" y="0"/>
            <a:ext cx="12192000" cy="6889844"/>
          </a:xfrm>
          <a:custGeom>
            <a:avLst/>
            <a:gdLst/>
            <a:ahLst/>
            <a:cxnLst/>
            <a:rect l="l" t="t" r="r" b="b"/>
            <a:pathLst>
              <a:path w="18401225" h="10350689">
                <a:moveTo>
                  <a:pt x="0" y="0"/>
                </a:moveTo>
                <a:lnTo>
                  <a:pt x="18401225" y="0"/>
                </a:lnTo>
                <a:lnTo>
                  <a:pt x="18401225" y="10350688"/>
                </a:lnTo>
                <a:lnTo>
                  <a:pt x="0" y="10350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4BFB3-C6FE-9330-6524-E7DB120B8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88" y="36560"/>
            <a:ext cx="11673526" cy="894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DB7CCB-FCE6-F5C2-EE71-EF257A87E6F3}"/>
              </a:ext>
            </a:extLst>
          </p:cNvPr>
          <p:cNvSpPr txBox="1"/>
          <p:nvPr/>
        </p:nvSpPr>
        <p:spPr>
          <a:xfrm>
            <a:off x="574452" y="110020"/>
            <a:ext cx="112123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63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1 Bold"/>
                <a:ea typeface="+mn-ea"/>
                <a:cs typeface="+mn-cs"/>
              </a:rPr>
              <a:t>Цель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3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1 Bold"/>
                <a:ea typeface="+mn-ea"/>
                <a:cs typeface="+mn-cs"/>
              </a:rPr>
              <a:t>использование цифровых ресурсов для активизации познавательной, исследовательской и игровой деятельности детей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C6AB9062-D829-332A-C0B9-579DDF09B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227876"/>
              </p:ext>
            </p:extLst>
          </p:nvPr>
        </p:nvGraphicFramePr>
        <p:xfrm>
          <a:off x="59454" y="1119485"/>
          <a:ext cx="6695768" cy="356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5B71624-A594-429F-44BF-43F9CDE87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293891"/>
              </p:ext>
            </p:extLst>
          </p:nvPr>
        </p:nvGraphicFramePr>
        <p:xfrm>
          <a:off x="1392193" y="4869268"/>
          <a:ext cx="3063978" cy="2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4" name="Group 6">
            <a:extLst>
              <a:ext uri="{FF2B5EF4-FFF2-40B4-BE49-F238E27FC236}">
                <a16:creationId xmlns:a16="http://schemas.microsoft.com/office/drawing/2014/main" id="{CEDD1BC2-420D-3B3D-9C42-2053A98458F0}"/>
              </a:ext>
            </a:extLst>
          </p:cNvPr>
          <p:cNvGrpSpPr/>
          <p:nvPr/>
        </p:nvGrpSpPr>
        <p:grpSpPr>
          <a:xfrm>
            <a:off x="9675994" y="3748358"/>
            <a:ext cx="2276806" cy="2126428"/>
            <a:chOff x="717039" y="21269"/>
            <a:chExt cx="288033" cy="269009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49B1102-41CC-1679-9FB7-E47BF5E0FB3B}"/>
                </a:ext>
              </a:extLst>
            </p:cNvPr>
            <p:cNvSpPr/>
            <p:nvPr/>
          </p:nvSpPr>
          <p:spPr>
            <a:xfrm>
              <a:off x="717039" y="21269"/>
              <a:ext cx="288033" cy="26900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-49479" t="-2080" r="-94515" b="-37993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A0F97D38-1F59-A8C9-F3ED-7EDFD865677A}"/>
              </a:ext>
            </a:extLst>
          </p:cNvPr>
          <p:cNvGrpSpPr/>
          <p:nvPr/>
        </p:nvGrpSpPr>
        <p:grpSpPr>
          <a:xfrm>
            <a:off x="7104290" y="5278717"/>
            <a:ext cx="3053165" cy="1318733"/>
            <a:chOff x="0" y="0"/>
            <a:chExt cx="4542244" cy="2590266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7634AC4-6A9F-120F-53D2-2613D55AF610}"/>
                </a:ext>
              </a:extLst>
            </p:cNvPr>
            <p:cNvSpPr/>
            <p:nvPr/>
          </p:nvSpPr>
          <p:spPr>
            <a:xfrm>
              <a:off x="0" y="0"/>
              <a:ext cx="4542244" cy="2590266"/>
            </a:xfrm>
            <a:custGeom>
              <a:avLst/>
              <a:gdLst/>
              <a:ahLst/>
              <a:cxnLst/>
              <a:rect l="l" t="t" r="r" b="b"/>
              <a:pathLst>
                <a:path w="4542244" h="2590266">
                  <a:moveTo>
                    <a:pt x="4417784" y="2590266"/>
                  </a:moveTo>
                  <a:lnTo>
                    <a:pt x="124460" y="2590266"/>
                  </a:lnTo>
                  <a:cubicBezTo>
                    <a:pt x="55880" y="2590266"/>
                    <a:pt x="0" y="2534386"/>
                    <a:pt x="0" y="24658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7784" y="0"/>
                  </a:lnTo>
                  <a:cubicBezTo>
                    <a:pt x="4486364" y="0"/>
                    <a:pt x="4542244" y="55880"/>
                    <a:pt x="4542244" y="124460"/>
                  </a:cubicBezTo>
                  <a:lnTo>
                    <a:pt x="4542244" y="2465806"/>
                  </a:lnTo>
                  <a:cubicBezTo>
                    <a:pt x="4542244" y="2534386"/>
                    <a:pt x="4486364" y="2590266"/>
                    <a:pt x="4417784" y="2590266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3">
            <a:extLst>
              <a:ext uri="{FF2B5EF4-FFF2-40B4-BE49-F238E27FC236}">
                <a16:creationId xmlns:a16="http://schemas.microsoft.com/office/drawing/2014/main" id="{0322402B-0ECB-999A-F7D4-123374EF0822}"/>
              </a:ext>
            </a:extLst>
          </p:cNvPr>
          <p:cNvGrpSpPr>
            <a:grpSpLocks noChangeAspect="1"/>
          </p:cNvGrpSpPr>
          <p:nvPr/>
        </p:nvGrpSpPr>
        <p:grpSpPr>
          <a:xfrm>
            <a:off x="6921226" y="1929945"/>
            <a:ext cx="2515568" cy="2515568"/>
            <a:chOff x="0" y="0"/>
            <a:chExt cx="19050000" cy="19050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C014192C-BB36-77FA-D49A-0F60B8F24584}"/>
                </a:ext>
              </a:extLst>
            </p:cNvPr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15"/>
              <a:stretch>
                <a:fillRect b="-31788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88FCFAB-9A43-9C36-D84B-877D096E6F46}"/>
                </a:ext>
              </a:extLst>
            </p:cNvPr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36910F97-38B8-B305-02A3-304662F2650D}"/>
              </a:ext>
            </a:extLst>
          </p:cNvPr>
          <p:cNvSpPr txBox="1"/>
          <p:nvPr/>
        </p:nvSpPr>
        <p:spPr>
          <a:xfrm>
            <a:off x="6407260" y="5373803"/>
            <a:ext cx="3641645" cy="1734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Понижением возраста освоения основ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1"/>
            </a:endParaRPr>
          </a:p>
          <a:p>
            <a:pPr algn="r"/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алгоритмизации занимается весь мир</a:t>
            </a:r>
            <a:r>
              <a:rPr lang="ru-RU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,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1"/>
            </a:endParaRPr>
          </a:p>
          <a:p>
            <a:pPr algn="r"/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и в РФ программирование </a:t>
            </a:r>
            <a:r>
              <a:rPr lang="en-US" sz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ускоренно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1"/>
            </a:endParaRPr>
          </a:p>
          <a:p>
            <a:pPr algn="r"/>
            <a:r>
              <a:rPr lang="en-US" sz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повторяет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путь, </a:t>
            </a:r>
            <a:r>
              <a:rPr lang="en-US" sz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ранее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</a:t>
            </a:r>
            <a:r>
              <a:rPr lang="en-US" sz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пройденный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1"/>
            </a:endParaRPr>
          </a:p>
          <a:p>
            <a:pPr algn="r"/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арифметикой.</a:t>
            </a:r>
          </a:p>
          <a:p>
            <a:pPr algn="r"/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А.Г. Кушниренко</a:t>
            </a:r>
          </a:p>
          <a:p>
            <a:pPr>
              <a:lnSpc>
                <a:spcPts val="5399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 1"/>
            </a:endParaRPr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F932BA66-20CA-4AB7-3AD3-87D0537CC621}"/>
              </a:ext>
            </a:extLst>
          </p:cNvPr>
          <p:cNvGrpSpPr/>
          <p:nvPr/>
        </p:nvGrpSpPr>
        <p:grpSpPr>
          <a:xfrm>
            <a:off x="9154644" y="2109287"/>
            <a:ext cx="2798156" cy="880385"/>
            <a:chOff x="0" y="0"/>
            <a:chExt cx="4372782" cy="1542071"/>
          </a:xfrm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520E222-739A-9104-8C28-12A541AD8D4C}"/>
                </a:ext>
              </a:extLst>
            </p:cNvPr>
            <p:cNvSpPr/>
            <p:nvPr/>
          </p:nvSpPr>
          <p:spPr>
            <a:xfrm>
              <a:off x="0" y="0"/>
              <a:ext cx="4372782" cy="1542071"/>
            </a:xfrm>
            <a:custGeom>
              <a:avLst/>
              <a:gdLst/>
              <a:ahLst/>
              <a:cxnLst/>
              <a:rect l="l" t="t" r="r" b="b"/>
              <a:pathLst>
                <a:path w="4372782" h="1542071">
                  <a:moveTo>
                    <a:pt x="4248322" y="1542071"/>
                  </a:moveTo>
                  <a:lnTo>
                    <a:pt x="124460" y="1542071"/>
                  </a:lnTo>
                  <a:cubicBezTo>
                    <a:pt x="55880" y="1542071"/>
                    <a:pt x="0" y="1486191"/>
                    <a:pt x="0" y="14176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48322" y="0"/>
                  </a:lnTo>
                  <a:cubicBezTo>
                    <a:pt x="4316902" y="0"/>
                    <a:pt x="4372782" y="55880"/>
                    <a:pt x="4372782" y="124460"/>
                  </a:cubicBezTo>
                  <a:lnTo>
                    <a:pt x="4372782" y="1417611"/>
                  </a:lnTo>
                  <a:cubicBezTo>
                    <a:pt x="4372782" y="1486191"/>
                    <a:pt x="4316902" y="1542071"/>
                    <a:pt x="4248322" y="1542071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id="{8335EBCC-F3CD-2F55-7ED6-11BCFB8EF8A4}"/>
              </a:ext>
            </a:extLst>
          </p:cNvPr>
          <p:cNvSpPr txBox="1"/>
          <p:nvPr/>
        </p:nvSpPr>
        <p:spPr>
          <a:xfrm>
            <a:off x="9154644" y="2147609"/>
            <a:ext cx="2660283" cy="1926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 </a:t>
            </a:r>
            <a:r>
              <a:rPr lang="en-US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Программирование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—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  </a:t>
            </a:r>
            <a:r>
              <a:rPr lang="en-US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вторая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грамотность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.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1"/>
            </a:endParaRPr>
          </a:p>
          <a:p>
            <a:pPr algn="r"/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"/>
              </a:rPr>
              <a:t>А.П. Ершов</a:t>
            </a:r>
          </a:p>
          <a:p>
            <a:pPr algn="just">
              <a:lnSpc>
                <a:spcPts val="3899"/>
              </a:lnSpc>
            </a:pPr>
            <a:endParaRPr lang="en-US" sz="2599" dirty="0">
              <a:solidFill>
                <a:srgbClr val="000000"/>
              </a:solidFill>
              <a:latin typeface="Open Sans 1"/>
            </a:endParaRPr>
          </a:p>
          <a:p>
            <a:pPr algn="just">
              <a:lnSpc>
                <a:spcPts val="5399"/>
              </a:lnSpc>
              <a:spcBef>
                <a:spcPct val="0"/>
              </a:spcBef>
            </a:pPr>
            <a:endParaRPr lang="en-US" sz="2599" dirty="0">
              <a:solidFill>
                <a:srgbClr val="000000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87840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16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6705600" y="3645269"/>
            <a:ext cx="4366576" cy="3064792"/>
            <a:chOff x="0" y="-38100"/>
            <a:chExt cx="2018541" cy="1796288"/>
          </a:xfrm>
        </p:grpSpPr>
        <p:sp>
          <p:nvSpPr>
            <p:cNvPr id="4" name="Freeform 4"/>
            <p:cNvSpPr/>
            <p:nvPr/>
          </p:nvSpPr>
          <p:spPr>
            <a:xfrm>
              <a:off x="184262" y="-28634"/>
              <a:ext cx="1834279" cy="1758188"/>
            </a:xfrm>
            <a:custGeom>
              <a:avLst/>
              <a:gdLst/>
              <a:ahLst/>
              <a:cxnLst/>
              <a:rect l="l" t="t" r="r" b="b"/>
              <a:pathLst>
                <a:path w="1834279" h="1758188">
                  <a:moveTo>
                    <a:pt x="0" y="0"/>
                  </a:moveTo>
                  <a:lnTo>
                    <a:pt x="1834279" y="0"/>
                  </a:lnTo>
                  <a:lnTo>
                    <a:pt x="1834279" y="1758188"/>
                  </a:lnTo>
                  <a:lnTo>
                    <a:pt x="0" y="1758188"/>
                  </a:ln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  <p:txBody>
            <a:bodyPr/>
            <a:lstStyle/>
            <a:p>
              <a:endParaRPr lang="ru-RU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34279" cy="17962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942124" y="3279080"/>
            <a:ext cx="4096971" cy="4044989"/>
          </a:xfrm>
          <a:custGeom>
            <a:avLst/>
            <a:gdLst/>
            <a:ahLst/>
            <a:cxnLst/>
            <a:rect l="l" t="t" r="r" b="b"/>
            <a:pathLst>
              <a:path w="7507332" h="7507332">
                <a:moveTo>
                  <a:pt x="0" y="0"/>
                </a:moveTo>
                <a:lnTo>
                  <a:pt x="7507333" y="0"/>
                </a:lnTo>
                <a:lnTo>
                  <a:pt x="7507333" y="7507332"/>
                </a:lnTo>
                <a:lnTo>
                  <a:pt x="0" y="7507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  <a:effectLst>
            <a:softEdge rad="635000"/>
          </a:effectLst>
        </p:spPr>
        <p:txBody>
          <a:bodyPr/>
          <a:lstStyle/>
          <a:p>
            <a:endParaRPr lang="ru-RU" sz="1200" dirty="0"/>
          </a:p>
        </p:txBody>
      </p:sp>
      <p:sp>
        <p:nvSpPr>
          <p:cNvPr id="8" name="Freeform 8"/>
          <p:cNvSpPr/>
          <p:nvPr/>
        </p:nvSpPr>
        <p:spPr>
          <a:xfrm>
            <a:off x="7677381" y="4393007"/>
            <a:ext cx="3035843" cy="1124386"/>
          </a:xfrm>
          <a:custGeom>
            <a:avLst/>
            <a:gdLst/>
            <a:ahLst/>
            <a:cxnLst/>
            <a:rect l="l" t="t" r="r" b="b"/>
            <a:pathLst>
              <a:path w="4553765" h="1686579">
                <a:moveTo>
                  <a:pt x="0" y="0"/>
                </a:moveTo>
                <a:lnTo>
                  <a:pt x="4553765" y="0"/>
                </a:lnTo>
                <a:lnTo>
                  <a:pt x="4553765" y="1686579"/>
                </a:lnTo>
                <a:lnTo>
                  <a:pt x="0" y="1686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9" name="Freeform 9"/>
          <p:cNvSpPr/>
          <p:nvPr/>
        </p:nvSpPr>
        <p:spPr>
          <a:xfrm>
            <a:off x="7829571" y="5642723"/>
            <a:ext cx="893397" cy="820919"/>
          </a:xfrm>
          <a:custGeom>
            <a:avLst/>
            <a:gdLst/>
            <a:ahLst/>
            <a:cxnLst/>
            <a:rect l="l" t="t" r="r" b="b"/>
            <a:pathLst>
              <a:path w="1735701" h="1923806">
                <a:moveTo>
                  <a:pt x="0" y="0"/>
                </a:moveTo>
                <a:lnTo>
                  <a:pt x="1735701" y="0"/>
                </a:lnTo>
                <a:lnTo>
                  <a:pt x="1735701" y="1923806"/>
                </a:lnTo>
                <a:lnTo>
                  <a:pt x="0" y="192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0" name="Freeform 10"/>
          <p:cNvSpPr/>
          <p:nvPr/>
        </p:nvSpPr>
        <p:spPr>
          <a:xfrm>
            <a:off x="9646991" y="5664713"/>
            <a:ext cx="887417" cy="777698"/>
          </a:xfrm>
          <a:custGeom>
            <a:avLst/>
            <a:gdLst/>
            <a:ahLst/>
            <a:cxnLst/>
            <a:rect l="l" t="t" r="r" b="b"/>
            <a:pathLst>
              <a:path w="1909802" h="1989378">
                <a:moveTo>
                  <a:pt x="0" y="0"/>
                </a:moveTo>
                <a:lnTo>
                  <a:pt x="1909802" y="0"/>
                </a:lnTo>
                <a:lnTo>
                  <a:pt x="1909802" y="1989377"/>
                </a:lnTo>
                <a:lnTo>
                  <a:pt x="0" y="198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1" name="TextBox 11"/>
          <p:cNvSpPr txBox="1"/>
          <p:nvPr/>
        </p:nvSpPr>
        <p:spPr>
          <a:xfrm>
            <a:off x="178468" y="-176805"/>
            <a:ext cx="12013532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ro" panose="02000000000000000000" charset="0"/>
                <a:ea typeface="+mn-ea"/>
                <a:cs typeface="+mn-cs"/>
              </a:rPr>
              <a:t>ЦИФРОВАЯ ОБРАЗОВАТЕЛЬНАЯ СРЕДА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ro" panose="02000000000000000000" charset="0"/>
                <a:ea typeface="+mn-ea"/>
                <a:cs typeface="+mn-cs"/>
              </a:rPr>
              <a:t>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ro" panose="02000000000000000000" charset="0"/>
                <a:ea typeface="+mn-ea"/>
                <a:cs typeface="+mn-cs"/>
              </a:rPr>
              <a:t>ПИКТОМИР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ro" panose="02000000000000000000" charset="0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ro"/>
                <a:ea typeface="+mn-ea"/>
                <a:cs typeface="+mn-cs"/>
              </a:rPr>
              <a:t>отечественная методика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eace Sans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43829" y="3752935"/>
            <a:ext cx="666835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0306" lvl="1" algn="ctr"/>
            <a:r>
              <a:rPr lang="ru-RU" sz="2133" b="1" dirty="0">
                <a:solidFill>
                  <a:srgbClr val="163357"/>
                </a:solidFill>
                <a:latin typeface="Open Sans 1 Bold"/>
              </a:rPr>
              <a:t>КОМАНДА</a:t>
            </a:r>
          </a:p>
          <a:p>
            <a:pPr marL="230306" lvl="1" algn="ctr"/>
            <a:r>
              <a:rPr lang="ru-RU" sz="2133" b="1" dirty="0">
                <a:solidFill>
                  <a:srgbClr val="163357"/>
                </a:solidFill>
                <a:latin typeface="Open Sans 1 Bold"/>
              </a:rPr>
              <a:t>(п</a:t>
            </a:r>
            <a:r>
              <a:rPr lang="en-US" sz="2133" b="1" dirty="0">
                <a:solidFill>
                  <a:srgbClr val="163357"/>
                </a:solidFill>
                <a:latin typeface="Open Sans 1 Bold"/>
              </a:rPr>
              <a:t>иктограмма</a:t>
            </a:r>
            <a:r>
              <a:rPr lang="ru-RU" sz="2133" b="1" dirty="0">
                <a:solidFill>
                  <a:srgbClr val="163357"/>
                </a:solidFill>
                <a:latin typeface="Open Sans 1 Bold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E3927-7C7F-7EAA-F39C-4DFCB719CF79}"/>
              </a:ext>
            </a:extLst>
          </p:cNvPr>
          <p:cNvSpPr txBox="1"/>
          <p:nvPr/>
        </p:nvSpPr>
        <p:spPr>
          <a:xfrm>
            <a:off x="7569192" y="5340965"/>
            <a:ext cx="10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налево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F4DF2-8BC0-8945-BB83-E31344EF1453}"/>
              </a:ext>
            </a:extLst>
          </p:cNvPr>
          <p:cNvSpPr txBox="1"/>
          <p:nvPr/>
        </p:nvSpPr>
        <p:spPr>
          <a:xfrm>
            <a:off x="8721990" y="5382492"/>
            <a:ext cx="10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вперёд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96BB05-3479-DCC9-795C-302D4CAF3EFA}"/>
              </a:ext>
            </a:extLst>
          </p:cNvPr>
          <p:cNvSpPr txBox="1"/>
          <p:nvPr/>
        </p:nvSpPr>
        <p:spPr>
          <a:xfrm>
            <a:off x="9802652" y="5354326"/>
            <a:ext cx="115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направо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ACA66-8BBC-7330-A0D2-EF44C0B16C54}"/>
              </a:ext>
            </a:extLst>
          </p:cNvPr>
          <p:cNvSpPr txBox="1"/>
          <p:nvPr/>
        </p:nvSpPr>
        <p:spPr>
          <a:xfrm>
            <a:off x="7686804" y="6314178"/>
            <a:ext cx="1258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закрасить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3FACA-B19B-CE57-A49B-3BC5D692CBC8}"/>
              </a:ext>
            </a:extLst>
          </p:cNvPr>
          <p:cNvSpPr txBox="1"/>
          <p:nvPr/>
        </p:nvSpPr>
        <p:spPr>
          <a:xfrm>
            <a:off x="9624341" y="6323429"/>
            <a:ext cx="1315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тащить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9A32B287-F773-CB99-5102-6473C6ED3ADA}"/>
              </a:ext>
            </a:extLst>
          </p:cNvPr>
          <p:cNvGrpSpPr/>
          <p:nvPr/>
        </p:nvGrpSpPr>
        <p:grpSpPr>
          <a:xfrm>
            <a:off x="1292214" y="3501313"/>
            <a:ext cx="3505197" cy="3237844"/>
            <a:chOff x="-9849" y="-94793"/>
            <a:chExt cx="1844128" cy="185298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B90CA3BD-FD32-E835-90E0-B4F8D944AE33}"/>
                </a:ext>
              </a:extLst>
            </p:cNvPr>
            <p:cNvSpPr/>
            <p:nvPr/>
          </p:nvSpPr>
          <p:spPr>
            <a:xfrm>
              <a:off x="0" y="0"/>
              <a:ext cx="1834279" cy="1758188"/>
            </a:xfrm>
            <a:custGeom>
              <a:avLst/>
              <a:gdLst/>
              <a:ahLst/>
              <a:cxnLst/>
              <a:rect l="l" t="t" r="r" b="b"/>
              <a:pathLst>
                <a:path w="1834279" h="1758188">
                  <a:moveTo>
                    <a:pt x="0" y="0"/>
                  </a:moveTo>
                  <a:lnTo>
                    <a:pt x="1834279" y="0"/>
                  </a:lnTo>
                  <a:lnTo>
                    <a:pt x="1834279" y="1758188"/>
                  </a:lnTo>
                  <a:lnTo>
                    <a:pt x="0" y="1758188"/>
                  </a:ln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RU" sz="1200" dirty="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55B740E6-65BA-4563-5043-21223ACCD024}"/>
                </a:ext>
              </a:extLst>
            </p:cNvPr>
            <p:cNvSpPr txBox="1"/>
            <p:nvPr/>
          </p:nvSpPr>
          <p:spPr>
            <a:xfrm>
              <a:off x="-9849" y="-94793"/>
              <a:ext cx="1834279" cy="179628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A5F854-E60A-BB55-097A-148CD0156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140" y="3715292"/>
            <a:ext cx="2424997" cy="24226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B2993F-B76E-E547-17CA-45F64C71960C}"/>
              </a:ext>
            </a:extLst>
          </p:cNvPr>
          <p:cNvSpPr txBox="1"/>
          <p:nvPr/>
        </p:nvSpPr>
        <p:spPr>
          <a:xfrm>
            <a:off x="336372" y="6053183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306" lvl="1" algn="ctr" defTabSz="609630">
              <a:defRPr/>
            </a:pPr>
            <a:r>
              <a:rPr lang="en-US" b="1" dirty="0">
                <a:solidFill>
                  <a:srgbClr val="163357"/>
                </a:solidFill>
                <a:latin typeface="Open Sans 1 Bold"/>
              </a:rPr>
              <a:t>система бестекстового </a:t>
            </a:r>
            <a:endParaRPr lang="ru-RU" b="1" dirty="0">
              <a:solidFill>
                <a:srgbClr val="163357"/>
              </a:solidFill>
              <a:latin typeface="Open Sans 1 Bold"/>
            </a:endParaRPr>
          </a:p>
          <a:p>
            <a:pPr marL="230306" lvl="1" algn="ctr" defTabSz="609630">
              <a:defRPr/>
            </a:pPr>
            <a:r>
              <a:rPr lang="en-US" b="1" dirty="0">
                <a:solidFill>
                  <a:srgbClr val="163357"/>
                </a:solidFill>
                <a:latin typeface="Open Sans 1 Bold"/>
              </a:rPr>
              <a:t>программирования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9EF68400-1E62-0FF5-E8B6-9CAC2BC0389F}"/>
              </a:ext>
            </a:extLst>
          </p:cNvPr>
          <p:cNvGrpSpPr/>
          <p:nvPr/>
        </p:nvGrpSpPr>
        <p:grpSpPr>
          <a:xfrm>
            <a:off x="918917" y="1021058"/>
            <a:ext cx="10565160" cy="2586471"/>
            <a:chOff x="0" y="0"/>
            <a:chExt cx="4361816" cy="225039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80495AB8-6891-A6C0-CEAE-B57E20922457}"/>
                </a:ext>
              </a:extLst>
            </p:cNvPr>
            <p:cNvSpPr/>
            <p:nvPr/>
          </p:nvSpPr>
          <p:spPr>
            <a:xfrm>
              <a:off x="0" y="0"/>
              <a:ext cx="4361816" cy="225039"/>
            </a:xfrm>
            <a:custGeom>
              <a:avLst/>
              <a:gdLst/>
              <a:ahLst/>
              <a:cxnLst/>
              <a:rect l="l" t="t" r="r" b="b"/>
              <a:pathLst>
                <a:path w="4361816" h="225039">
                  <a:moveTo>
                    <a:pt x="0" y="0"/>
                  </a:moveTo>
                  <a:lnTo>
                    <a:pt x="4361816" y="0"/>
                  </a:lnTo>
                  <a:lnTo>
                    <a:pt x="4361816" y="225039"/>
                  </a:lnTo>
                  <a:lnTo>
                    <a:pt x="0" y="22503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9D156A5-257E-1E94-A566-E4352B763EE8}"/>
                </a:ext>
              </a:extLst>
            </p:cNvPr>
            <p:cNvSpPr txBox="1"/>
            <p:nvPr/>
          </p:nvSpPr>
          <p:spPr>
            <a:xfrm>
              <a:off x="0" y="-38100"/>
              <a:ext cx="4361816" cy="263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BE86027-1AFB-9227-28D7-6FFC332DC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646" y="983318"/>
            <a:ext cx="8803387" cy="682811"/>
          </a:xfrm>
          <a:prstGeom prst="rect">
            <a:avLst/>
          </a:prstGeom>
        </p:spPr>
      </p:pic>
      <p:grpSp>
        <p:nvGrpSpPr>
          <p:cNvPr id="23" name="Group 7">
            <a:extLst>
              <a:ext uri="{FF2B5EF4-FFF2-40B4-BE49-F238E27FC236}">
                <a16:creationId xmlns:a16="http://schemas.microsoft.com/office/drawing/2014/main" id="{1621E816-12CA-BFA6-AE8F-3D71F4FED6CC}"/>
              </a:ext>
            </a:extLst>
          </p:cNvPr>
          <p:cNvGrpSpPr/>
          <p:nvPr/>
        </p:nvGrpSpPr>
        <p:grpSpPr>
          <a:xfrm>
            <a:off x="2113331" y="1533712"/>
            <a:ext cx="1348018" cy="1723446"/>
            <a:chOff x="0" y="0"/>
            <a:chExt cx="812800" cy="1078073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FCA87AD-D414-BDF8-EA05-C861BF384448}"/>
                </a:ext>
              </a:extLst>
            </p:cNvPr>
            <p:cNvSpPr/>
            <p:nvPr/>
          </p:nvSpPr>
          <p:spPr>
            <a:xfrm>
              <a:off x="0" y="0"/>
              <a:ext cx="812800" cy="1078073"/>
            </a:xfrm>
            <a:custGeom>
              <a:avLst/>
              <a:gdLst/>
              <a:ahLst/>
              <a:cxnLst/>
              <a:rect l="l" t="t" r="r" b="b"/>
              <a:pathLst>
                <a:path w="812800" h="1078073">
                  <a:moveTo>
                    <a:pt x="0" y="0"/>
                  </a:moveTo>
                  <a:lnTo>
                    <a:pt x="812800" y="0"/>
                  </a:lnTo>
                  <a:lnTo>
                    <a:pt x="812800" y="1078073"/>
                  </a:lnTo>
                  <a:lnTo>
                    <a:pt x="0" y="1078073"/>
                  </a:lnTo>
                  <a:close/>
                </a:path>
              </a:pathLst>
            </a:custGeom>
            <a:blipFill>
              <a:blip r:embed="rId9"/>
              <a:stretch>
                <a:fillRect t="-6517" b="-651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8841A36-5281-75FB-D9EE-BB00BE6E9E2F}"/>
              </a:ext>
            </a:extLst>
          </p:cNvPr>
          <p:cNvGrpSpPr/>
          <p:nvPr/>
        </p:nvGrpSpPr>
        <p:grpSpPr>
          <a:xfrm>
            <a:off x="4380266" y="1485239"/>
            <a:ext cx="1538648" cy="1752592"/>
            <a:chOff x="0" y="0"/>
            <a:chExt cx="812800" cy="1078073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E24F695-1913-6719-308B-2C6DCD35F96F}"/>
                </a:ext>
              </a:extLst>
            </p:cNvPr>
            <p:cNvSpPr/>
            <p:nvPr/>
          </p:nvSpPr>
          <p:spPr>
            <a:xfrm>
              <a:off x="0" y="0"/>
              <a:ext cx="812800" cy="1078073"/>
            </a:xfrm>
            <a:custGeom>
              <a:avLst/>
              <a:gdLst/>
              <a:ahLst/>
              <a:cxnLst/>
              <a:rect l="l" t="t" r="r" b="b"/>
              <a:pathLst>
                <a:path w="812800" h="1078073">
                  <a:moveTo>
                    <a:pt x="0" y="0"/>
                  </a:moveTo>
                  <a:lnTo>
                    <a:pt x="812800" y="0"/>
                  </a:lnTo>
                  <a:lnTo>
                    <a:pt x="812800" y="1078073"/>
                  </a:lnTo>
                  <a:lnTo>
                    <a:pt x="0" y="1078073"/>
                  </a:lnTo>
                  <a:close/>
                </a:path>
              </a:pathLst>
            </a:custGeom>
            <a:blipFill>
              <a:blip r:embed="rId10"/>
              <a:stretch>
                <a:fillRect l="-9769" r="-976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6B9A521-9FEE-4DDC-66C0-33E71C7F9E12}"/>
              </a:ext>
            </a:extLst>
          </p:cNvPr>
          <p:cNvGrpSpPr/>
          <p:nvPr/>
        </p:nvGrpSpPr>
        <p:grpSpPr>
          <a:xfrm>
            <a:off x="6801851" y="1485238"/>
            <a:ext cx="1488906" cy="1752592"/>
            <a:chOff x="0" y="0"/>
            <a:chExt cx="812800" cy="1078073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1474D26-F30E-7BC7-68B6-12113EB56D3E}"/>
                </a:ext>
              </a:extLst>
            </p:cNvPr>
            <p:cNvSpPr/>
            <p:nvPr/>
          </p:nvSpPr>
          <p:spPr>
            <a:xfrm>
              <a:off x="0" y="0"/>
              <a:ext cx="812800" cy="1078073"/>
            </a:xfrm>
            <a:custGeom>
              <a:avLst/>
              <a:gdLst/>
              <a:ahLst/>
              <a:cxnLst/>
              <a:rect l="l" t="t" r="r" b="b"/>
              <a:pathLst>
                <a:path w="812800" h="1078073">
                  <a:moveTo>
                    <a:pt x="0" y="0"/>
                  </a:moveTo>
                  <a:lnTo>
                    <a:pt x="812800" y="0"/>
                  </a:lnTo>
                  <a:lnTo>
                    <a:pt x="812800" y="1078073"/>
                  </a:lnTo>
                  <a:lnTo>
                    <a:pt x="0" y="1078073"/>
                  </a:lnTo>
                  <a:close/>
                </a:path>
              </a:pathLst>
            </a:custGeom>
            <a:blipFill>
              <a:blip r:embed="rId11"/>
              <a:stretch>
                <a:fillRect t="-262" b="-26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2" name="Group 13">
            <a:extLst>
              <a:ext uri="{FF2B5EF4-FFF2-40B4-BE49-F238E27FC236}">
                <a16:creationId xmlns:a16="http://schemas.microsoft.com/office/drawing/2014/main" id="{5F35423B-2035-3C97-E93F-6548DE8999B9}"/>
              </a:ext>
            </a:extLst>
          </p:cNvPr>
          <p:cNvGrpSpPr/>
          <p:nvPr/>
        </p:nvGrpSpPr>
        <p:grpSpPr>
          <a:xfrm>
            <a:off x="8998680" y="1501125"/>
            <a:ext cx="1535728" cy="1752592"/>
            <a:chOff x="0" y="0"/>
            <a:chExt cx="812800" cy="1078073"/>
          </a:xfrm>
        </p:grpSpPr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F95BA158-759A-ABA6-1F11-A4ADA288A658}"/>
                </a:ext>
              </a:extLst>
            </p:cNvPr>
            <p:cNvSpPr/>
            <p:nvPr/>
          </p:nvSpPr>
          <p:spPr>
            <a:xfrm>
              <a:off x="0" y="0"/>
              <a:ext cx="812800" cy="1078073"/>
            </a:xfrm>
            <a:custGeom>
              <a:avLst/>
              <a:gdLst/>
              <a:ahLst/>
              <a:cxnLst/>
              <a:rect l="l" t="t" r="r" b="b"/>
              <a:pathLst>
                <a:path w="812800" h="1078073">
                  <a:moveTo>
                    <a:pt x="0" y="0"/>
                  </a:moveTo>
                  <a:lnTo>
                    <a:pt x="812800" y="0"/>
                  </a:lnTo>
                  <a:lnTo>
                    <a:pt x="812800" y="1078073"/>
                  </a:lnTo>
                  <a:lnTo>
                    <a:pt x="0" y="1078073"/>
                  </a:lnTo>
                  <a:close/>
                </a:path>
              </a:pathLst>
            </a:custGeom>
            <a:blipFill>
              <a:blip r:embed="rId12"/>
              <a:stretch>
                <a:fillRect t="-325" b="-32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0499E6F-6C40-2E44-76C1-547CB0B2E8CB}"/>
              </a:ext>
            </a:extLst>
          </p:cNvPr>
          <p:cNvSpPr txBox="1"/>
          <p:nvPr/>
        </p:nvSpPr>
        <p:spPr>
          <a:xfrm>
            <a:off x="6623703" y="3179950"/>
            <a:ext cx="1692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А.Г. Леонов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FD1A3B-53C4-C58D-B86D-3AFB2A1FF61C}"/>
              </a:ext>
            </a:extLst>
          </p:cNvPr>
          <p:cNvSpPr txBox="1"/>
          <p:nvPr/>
        </p:nvSpPr>
        <p:spPr>
          <a:xfrm>
            <a:off x="3808336" y="3157443"/>
            <a:ext cx="2432680" cy="43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А.Г. Кушниренко</a:t>
            </a:r>
            <a:endParaRPr kumimoji="0" lang="en-US" sz="21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1 Bold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C5D98D-7278-D942-1967-F079D7CB0512}"/>
              </a:ext>
            </a:extLst>
          </p:cNvPr>
          <p:cNvSpPr txBox="1"/>
          <p:nvPr/>
        </p:nvSpPr>
        <p:spPr>
          <a:xfrm>
            <a:off x="8777938" y="3161682"/>
            <a:ext cx="1966586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М.В.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Райко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2508F9-125A-C270-9FAB-A289CA8B0AD7}"/>
              </a:ext>
            </a:extLst>
          </p:cNvPr>
          <p:cNvSpPr txBox="1"/>
          <p:nvPr/>
        </p:nvSpPr>
        <p:spPr>
          <a:xfrm>
            <a:off x="1205960" y="3159305"/>
            <a:ext cx="2790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В.Б. Бетелин 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026D06-0294-CBBA-DACB-4D784864268B}"/>
              </a:ext>
            </a:extLst>
          </p:cNvPr>
          <p:cNvSpPr/>
          <p:nvPr/>
        </p:nvSpPr>
        <p:spPr>
          <a:xfrm>
            <a:off x="0" y="-15922"/>
            <a:ext cx="12192000" cy="6889844"/>
          </a:xfrm>
          <a:custGeom>
            <a:avLst/>
            <a:gdLst/>
            <a:ahLst/>
            <a:cxnLst/>
            <a:rect l="l" t="t" r="r" b="b"/>
            <a:pathLst>
              <a:path w="18401225" h="10350689">
                <a:moveTo>
                  <a:pt x="0" y="0"/>
                </a:moveTo>
                <a:lnTo>
                  <a:pt x="18401225" y="0"/>
                </a:lnTo>
                <a:lnTo>
                  <a:pt x="18401225" y="10350688"/>
                </a:lnTo>
                <a:lnTo>
                  <a:pt x="0" y="10350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328CF-69E4-3CB1-7D6D-EAFA97D8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37" y="90047"/>
            <a:ext cx="11673526" cy="66887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803D18-CF59-94DA-240E-2004964AD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170" y="56408"/>
            <a:ext cx="4581306" cy="2265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C04CF-FFA1-C172-9F02-83581BBA5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5" t="26887" b="28286"/>
          <a:stretch/>
        </p:blipFill>
        <p:spPr>
          <a:xfrm>
            <a:off x="382151" y="1545996"/>
            <a:ext cx="3530535" cy="2448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51E5BF-2315-E185-0EC3-D3F5700848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 r="20296" b="18386"/>
          <a:stretch/>
        </p:blipFill>
        <p:spPr>
          <a:xfrm>
            <a:off x="3873066" y="4485637"/>
            <a:ext cx="3979718" cy="2219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F0AB8-ABE0-1067-558C-E6E0416903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9" t="17746" r="28249" b="26220"/>
          <a:stretch/>
        </p:blipFill>
        <p:spPr>
          <a:xfrm>
            <a:off x="340176" y="3925905"/>
            <a:ext cx="3620541" cy="2830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459B76-3988-2FA5-3AD8-72C2A2871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33512" r="63670" b="27263"/>
          <a:stretch/>
        </p:blipFill>
        <p:spPr>
          <a:xfrm>
            <a:off x="7957988" y="1788248"/>
            <a:ext cx="3759530" cy="2671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B05A4B-3FB1-169D-8208-7FB6C6C7BA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26030" r="42151" b="25971"/>
          <a:stretch/>
        </p:blipFill>
        <p:spPr>
          <a:xfrm>
            <a:off x="7889398" y="4500492"/>
            <a:ext cx="3931687" cy="2219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8F9B5A-9263-7C3C-AD7E-35B693E99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00" y="2192821"/>
            <a:ext cx="3943047" cy="22195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id="{9B4CBF44-7222-B367-04DD-02685BD48936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41284" t="34931" r="9540" b="17071"/>
          <a:stretch/>
        </p:blipFill>
        <p:spPr>
          <a:xfrm>
            <a:off x="499424" y="117674"/>
            <a:ext cx="3280724" cy="15032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A56C30-8F50-818B-8D7F-EFB75B327C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10" t="36804" r="46298" b="10133"/>
          <a:stretch/>
        </p:blipFill>
        <p:spPr>
          <a:xfrm>
            <a:off x="8012419" y="137913"/>
            <a:ext cx="3569990" cy="165033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989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3" name="Group 3"/>
          <p:cNvGrpSpPr/>
          <p:nvPr/>
        </p:nvGrpSpPr>
        <p:grpSpPr>
          <a:xfrm>
            <a:off x="381313" y="740247"/>
            <a:ext cx="11147201" cy="4941985"/>
            <a:chOff x="3281017" y="-546778"/>
            <a:chExt cx="20009712" cy="948340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3744" b="13744"/>
            <a:stretch>
              <a:fillRect/>
            </a:stretch>
          </p:blipFill>
          <p:spPr>
            <a:xfrm>
              <a:off x="3281017" y="4947966"/>
              <a:ext cx="5486965" cy="398866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1829" b="19017"/>
            <a:stretch>
              <a:fillRect/>
            </a:stretch>
          </p:blipFill>
          <p:spPr>
            <a:xfrm>
              <a:off x="14715457" y="-546778"/>
              <a:ext cx="8575272" cy="5567367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8" name="Freeform 8"/>
          <p:cNvSpPr/>
          <p:nvPr/>
        </p:nvSpPr>
        <p:spPr>
          <a:xfrm>
            <a:off x="1311823" y="5688574"/>
            <a:ext cx="5159211" cy="1107059"/>
          </a:xfrm>
          <a:custGeom>
            <a:avLst/>
            <a:gdLst/>
            <a:ahLst/>
            <a:cxnLst/>
            <a:rect l="l" t="t" r="r" b="b"/>
            <a:pathLst>
              <a:path w="7738817" h="1660588">
                <a:moveTo>
                  <a:pt x="0" y="0"/>
                </a:moveTo>
                <a:lnTo>
                  <a:pt x="7738816" y="0"/>
                </a:lnTo>
                <a:lnTo>
                  <a:pt x="7738816" y="1660588"/>
                </a:lnTo>
                <a:lnTo>
                  <a:pt x="0" y="1660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9" name="TextBox 9"/>
          <p:cNvSpPr txBox="1"/>
          <p:nvPr/>
        </p:nvSpPr>
        <p:spPr>
          <a:xfrm>
            <a:off x="819371" y="143127"/>
            <a:ext cx="10610500" cy="67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  <a:spcBef>
                <a:spcPct val="0"/>
              </a:spcBef>
            </a:pPr>
            <a:r>
              <a:rPr lang="en-US" sz="3334" dirty="0">
                <a:solidFill>
                  <a:srgbClr val="FFFFFF"/>
                </a:solidFill>
                <a:latin typeface="Peace Sans"/>
              </a:rPr>
              <a:t>РАЗВИВАЮЩАЯ </a:t>
            </a:r>
            <a:r>
              <a:rPr lang="ru-RU" sz="3334" dirty="0">
                <a:solidFill>
                  <a:srgbClr val="FFFFFF"/>
                </a:solidFill>
                <a:latin typeface="Peace Sans"/>
              </a:rPr>
              <a:t>ИГРОВАЯ</a:t>
            </a:r>
            <a:r>
              <a:rPr lang="en-US" sz="3334" dirty="0">
                <a:solidFill>
                  <a:srgbClr val="FFFFFF"/>
                </a:solidFill>
                <a:latin typeface="Peace Sans"/>
              </a:rPr>
              <a:t> СРЕДА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D91605-19BD-6F32-B983-42C62B0C0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35" y="3529856"/>
            <a:ext cx="4471079" cy="297762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41A6B7-EFD5-0C31-EA3E-76EE7472A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7"/>
          <a:stretch/>
        </p:blipFill>
        <p:spPr>
          <a:xfrm>
            <a:off x="539898" y="699290"/>
            <a:ext cx="6050251" cy="29012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C62C03-7C39-683F-D47F-514439F11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64" y="3677472"/>
            <a:ext cx="3573128" cy="20107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3" name="Group 3"/>
          <p:cNvGrpSpPr/>
          <p:nvPr/>
        </p:nvGrpSpPr>
        <p:grpSpPr>
          <a:xfrm>
            <a:off x="98011" y="73753"/>
            <a:ext cx="3046802" cy="3959260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l="23039" r="23039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28" y="4119512"/>
            <a:ext cx="3130595" cy="2738488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3914" b="3914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272151" y="4119513"/>
            <a:ext cx="2738407" cy="2738487"/>
            <a:chOff x="0" y="0"/>
            <a:chExt cx="5476815" cy="47162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8500" b="8500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152113" y="4119512"/>
            <a:ext cx="2738407" cy="2738487"/>
            <a:chOff x="0" y="0"/>
            <a:chExt cx="5476815" cy="47162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 t="9693" b="9693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973417" y="2472279"/>
            <a:ext cx="3189255" cy="4385721"/>
            <a:chOff x="0" y="0"/>
            <a:chExt cx="6437165" cy="877144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1811" r="11811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973417" y="1"/>
            <a:ext cx="3218583" cy="2350367"/>
            <a:chOff x="0" y="0"/>
            <a:chExt cx="6437165" cy="47007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/>
            <a:srcRect l="23317" r="23317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8973418" y="103695"/>
            <a:ext cx="3189254" cy="2246673"/>
            <a:chOff x="0" y="0"/>
            <a:chExt cx="6437165" cy="470073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rcRect t="1861" b="1861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3272151" y="1"/>
            <a:ext cx="5589041" cy="2350367"/>
            <a:chOff x="0" y="0"/>
            <a:chExt cx="11178082" cy="470073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/>
            <a:srcRect t="6937" b="6937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327223" y="-143064"/>
            <a:ext cx="5589041" cy="4509494"/>
            <a:chOff x="0" y="-38100"/>
            <a:chExt cx="2208016" cy="786407"/>
          </a:xfrm>
        </p:grpSpPr>
        <p:sp>
          <p:nvSpPr>
            <p:cNvPr id="20" name="Freeform 20"/>
            <p:cNvSpPr/>
            <p:nvPr/>
          </p:nvSpPr>
          <p:spPr>
            <a:xfrm>
              <a:off x="0" y="-289"/>
              <a:ext cx="2208016" cy="677590"/>
            </a:xfrm>
            <a:custGeom>
              <a:avLst/>
              <a:gdLst/>
              <a:ahLst/>
              <a:cxnLst/>
              <a:rect l="l" t="t" r="r" b="b"/>
              <a:pathLst>
                <a:path w="2208016" h="748307">
                  <a:moveTo>
                    <a:pt x="0" y="0"/>
                  </a:moveTo>
                  <a:lnTo>
                    <a:pt x="2208016" y="0"/>
                  </a:lnTo>
                  <a:lnTo>
                    <a:pt x="2208016" y="748307"/>
                  </a:lnTo>
                  <a:lnTo>
                    <a:pt x="0" y="74830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Допланшетный период с 4-х лет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08016" cy="7864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3" name="допланшетный период">
            <a:hlinkClick r:id="" action="ppaction://media"/>
            <a:extLst>
              <a:ext uri="{FF2B5EF4-FFF2-40B4-BE49-F238E27FC236}">
                <a16:creationId xmlns:a16="http://schemas.microsoft.com/office/drawing/2014/main" id="{6E33FD4B-368D-5FFA-31E8-935FD5969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10684" t="13876" r="10690" b="10388"/>
          <a:stretch/>
        </p:blipFill>
        <p:spPr>
          <a:xfrm>
            <a:off x="3327223" y="698544"/>
            <a:ext cx="5478895" cy="2969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C9D53EA-45D1-3230-2688-081BCBDA7A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6166" y="2728356"/>
            <a:ext cx="1304657" cy="1304657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C0CBF-7B08-5005-68C7-D80E39A61BE4}"/>
              </a:ext>
            </a:extLst>
          </p:cNvPr>
          <p:cNvSpPr txBox="1"/>
          <p:nvPr/>
        </p:nvSpPr>
        <p:spPr>
          <a:xfrm>
            <a:off x="5637229" y="2974156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Этапы работы</a:t>
            </a:r>
          </a:p>
          <a:p>
            <a:r>
              <a:rPr lang="ru-RU" dirty="0"/>
              <a:t>планшетный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6A0E88F-1262-F10E-D3F8-5743B0E3850B}"/>
              </a:ext>
            </a:extLst>
          </p:cNvPr>
          <p:cNvSpPr/>
          <p:nvPr/>
        </p:nvSpPr>
        <p:spPr>
          <a:xfrm>
            <a:off x="-157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31682-07F6-E61B-B538-CC72FB23B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34783" r="10878" b="7407"/>
          <a:stretch/>
        </p:blipFill>
        <p:spPr>
          <a:xfrm>
            <a:off x="9178620" y="3488840"/>
            <a:ext cx="2847135" cy="2783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2142E4-8952-2D93-A802-30D809143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9750"/>
          <a:stretch/>
        </p:blipFill>
        <p:spPr>
          <a:xfrm>
            <a:off x="8739904" y="883909"/>
            <a:ext cx="3285851" cy="24167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60E3F-BEDD-CE30-ABA1-978F013AE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r="14390"/>
          <a:stretch/>
        </p:blipFill>
        <p:spPr>
          <a:xfrm>
            <a:off x="3941975" y="3886200"/>
            <a:ext cx="5217265" cy="2783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F7757C-8FB7-0FE0-87F8-97C85FAF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2" b="36889"/>
          <a:stretch/>
        </p:blipFill>
        <p:spPr>
          <a:xfrm>
            <a:off x="138513" y="890123"/>
            <a:ext cx="3888575" cy="253887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6" name="Group 19">
            <a:extLst>
              <a:ext uri="{FF2B5EF4-FFF2-40B4-BE49-F238E27FC236}">
                <a16:creationId xmlns:a16="http://schemas.microsoft.com/office/drawing/2014/main" id="{392F5360-4C02-6CDD-356B-A5BC6E488A77}"/>
              </a:ext>
            </a:extLst>
          </p:cNvPr>
          <p:cNvGrpSpPr/>
          <p:nvPr/>
        </p:nvGrpSpPr>
        <p:grpSpPr>
          <a:xfrm>
            <a:off x="4062634" y="188189"/>
            <a:ext cx="4633123" cy="3986295"/>
            <a:chOff x="0" y="-38100"/>
            <a:chExt cx="2208016" cy="786407"/>
          </a:xfrm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0B61F4BA-9CD5-844B-74D1-D86914A30D18}"/>
                </a:ext>
              </a:extLst>
            </p:cNvPr>
            <p:cNvSpPr/>
            <p:nvPr/>
          </p:nvSpPr>
          <p:spPr>
            <a:xfrm>
              <a:off x="0" y="-289"/>
              <a:ext cx="2208016" cy="677590"/>
            </a:xfrm>
            <a:custGeom>
              <a:avLst/>
              <a:gdLst/>
              <a:ahLst/>
              <a:cxnLst/>
              <a:rect l="l" t="t" r="r" b="b"/>
              <a:pathLst>
                <a:path w="2208016" h="748307">
                  <a:moveTo>
                    <a:pt x="0" y="0"/>
                  </a:moveTo>
                  <a:lnTo>
                    <a:pt x="2208016" y="0"/>
                  </a:lnTo>
                  <a:lnTo>
                    <a:pt x="2208016" y="748307"/>
                  </a:lnTo>
                  <a:lnTo>
                    <a:pt x="0" y="74830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Планшетный период</a:t>
              </a:r>
            </a:p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С 5 лет</a:t>
              </a:r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6A893D8C-FA66-3D69-1C17-9421C25EF6EB}"/>
                </a:ext>
              </a:extLst>
            </p:cNvPr>
            <p:cNvSpPr txBox="1"/>
            <p:nvPr/>
          </p:nvSpPr>
          <p:spPr>
            <a:xfrm>
              <a:off x="0" y="-38100"/>
              <a:ext cx="2208016" cy="7864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7F971B-F816-9EC1-1902-E6444C146A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r="28473"/>
          <a:stretch/>
        </p:blipFill>
        <p:spPr>
          <a:xfrm>
            <a:off x="290844" y="3516153"/>
            <a:ext cx="3666607" cy="27562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планшетный период">
            <a:hlinkClick r:id="" action="ppaction://media"/>
            <a:extLst>
              <a:ext uri="{FF2B5EF4-FFF2-40B4-BE49-F238E27FC236}">
                <a16:creationId xmlns:a16="http://schemas.microsoft.com/office/drawing/2014/main" id="{127A2FDE-E7D6-6D5A-D0AA-6FE04E6E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5808" t="15670" r="5326" b="16426"/>
          <a:stretch/>
        </p:blipFill>
        <p:spPr>
          <a:xfrm>
            <a:off x="4156249" y="1150134"/>
            <a:ext cx="4445891" cy="25478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30D578-3414-A131-B80E-2ED9DDED7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4740" y="2864547"/>
            <a:ext cx="1304500" cy="13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BA64C6-18B7-BCA0-30FE-544DFAEC8C49}"/>
              </a:ext>
            </a:extLst>
          </p:cNvPr>
          <p:cNvSpPr txBox="1"/>
          <p:nvPr/>
        </p:nvSpPr>
        <p:spPr>
          <a:xfrm>
            <a:off x="4581427" y="1998482"/>
            <a:ext cx="328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1A7D2FA-D668-7205-AE19-A3ECD60D88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CD872AD-B3B8-E5ED-B83E-D912F2FCF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626916"/>
              </p:ext>
            </p:extLst>
          </p:nvPr>
        </p:nvGraphicFramePr>
        <p:xfrm>
          <a:off x="221076" y="1074656"/>
          <a:ext cx="8149925" cy="5901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19">
            <a:extLst>
              <a:ext uri="{FF2B5EF4-FFF2-40B4-BE49-F238E27FC236}">
                <a16:creationId xmlns:a16="http://schemas.microsoft.com/office/drawing/2014/main" id="{0E85E304-E587-42B8-0B77-357576ED3002}"/>
              </a:ext>
            </a:extLst>
          </p:cNvPr>
          <p:cNvGrpSpPr/>
          <p:nvPr/>
        </p:nvGrpSpPr>
        <p:grpSpPr>
          <a:xfrm>
            <a:off x="141404" y="70355"/>
            <a:ext cx="11924904" cy="4104129"/>
            <a:chOff x="-1868748" y="-61346"/>
            <a:chExt cx="5683074" cy="809653"/>
          </a:xfrm>
        </p:grpSpPr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7DF388AF-F4CD-049C-0657-58422D02D0F0}"/>
                </a:ext>
              </a:extLst>
            </p:cNvPr>
            <p:cNvSpPr/>
            <p:nvPr/>
          </p:nvSpPr>
          <p:spPr>
            <a:xfrm>
              <a:off x="-1868748" y="-61346"/>
              <a:ext cx="5683074" cy="132038"/>
            </a:xfrm>
            <a:custGeom>
              <a:avLst/>
              <a:gdLst/>
              <a:ahLst/>
              <a:cxnLst/>
              <a:rect l="l" t="t" r="r" b="b"/>
              <a:pathLst>
                <a:path w="2208016" h="748307">
                  <a:moveTo>
                    <a:pt x="0" y="0"/>
                  </a:moveTo>
                  <a:lnTo>
                    <a:pt x="2208016" y="0"/>
                  </a:lnTo>
                  <a:lnTo>
                    <a:pt x="2208016" y="748307"/>
                  </a:lnTo>
                  <a:lnTo>
                    <a:pt x="0" y="74830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Open Sans 1" panose="020B0604020202020204" charset="0"/>
                  <a:ea typeface="Open Sans 1" panose="020B0604020202020204" charset="0"/>
                  <a:cs typeface="Open Sans 1" panose="020B0604020202020204" charset="0"/>
                </a:rPr>
                <a:t>Результативность</a:t>
              </a: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FFE84490-8249-F879-B319-3E1B2184FB0F}"/>
                </a:ext>
              </a:extLst>
            </p:cNvPr>
            <p:cNvSpPr txBox="1"/>
            <p:nvPr/>
          </p:nvSpPr>
          <p:spPr>
            <a:xfrm>
              <a:off x="0" y="-38100"/>
              <a:ext cx="2208016" cy="7864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8E1CB644-D2DC-88C2-85B4-515EA098DA7B}"/>
              </a:ext>
            </a:extLst>
          </p:cNvPr>
          <p:cNvGrpSpPr/>
          <p:nvPr/>
        </p:nvGrpSpPr>
        <p:grpSpPr>
          <a:xfrm>
            <a:off x="5863472" y="1159061"/>
            <a:ext cx="6202836" cy="886087"/>
            <a:chOff x="0" y="0"/>
            <a:chExt cx="4573905" cy="81021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F3F0076D-8E49-CA5F-54BB-C5B2F71053DF}"/>
                </a:ext>
              </a:extLst>
            </p:cNvPr>
            <p:cNvSpPr/>
            <p:nvPr/>
          </p:nvSpPr>
          <p:spPr>
            <a:xfrm>
              <a:off x="0" y="0"/>
              <a:ext cx="4573905" cy="810214"/>
            </a:xfrm>
            <a:custGeom>
              <a:avLst/>
              <a:gdLst/>
              <a:ahLst/>
              <a:cxnLst/>
              <a:rect l="l" t="t" r="r" b="b"/>
              <a:pathLst>
                <a:path w="4573905" h="810214">
                  <a:moveTo>
                    <a:pt x="0" y="0"/>
                  </a:moveTo>
                  <a:lnTo>
                    <a:pt x="4573905" y="0"/>
                  </a:lnTo>
                  <a:lnTo>
                    <a:pt x="4573905" y="810214"/>
                  </a:lnTo>
                  <a:lnTo>
                    <a:pt x="0" y="810214"/>
                  </a:ln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EE5831F-DF09-40EC-38F6-BD09ED94C8F6}"/>
                </a:ext>
              </a:extLst>
            </p:cNvPr>
            <p:cNvSpPr txBox="1"/>
            <p:nvPr/>
          </p:nvSpPr>
          <p:spPr>
            <a:xfrm>
              <a:off x="0" y="-38100"/>
              <a:ext cx="4573905" cy="848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73524D-4C2B-A070-3B92-B4CBE711D16E}"/>
              </a:ext>
            </a:extLst>
          </p:cNvPr>
          <p:cNvSpPr txBox="1"/>
          <p:nvPr/>
        </p:nvSpPr>
        <p:spPr>
          <a:xfrm>
            <a:off x="7460528" y="3574676"/>
            <a:ext cx="529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	</a:t>
            </a:r>
            <a:endParaRPr lang="ru-RU" sz="1600" dirty="0"/>
          </a:p>
          <a:p>
            <a:pPr algn="just"/>
            <a:r>
              <a:rPr lang="ru-RU" sz="1600" b="1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	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41A76D5-D049-8316-18E7-ECB215A622E5}"/>
              </a:ext>
            </a:extLst>
          </p:cNvPr>
          <p:cNvGrpSpPr/>
          <p:nvPr/>
        </p:nvGrpSpPr>
        <p:grpSpPr>
          <a:xfrm rot="16200000">
            <a:off x="5486240" y="1245140"/>
            <a:ext cx="690437" cy="690437"/>
            <a:chOff x="5273851" y="1965565"/>
            <a:chExt cx="690437" cy="690437"/>
          </a:xfrm>
          <a:solidFill>
            <a:schemeClr val="accent1"/>
          </a:solidFill>
        </p:grpSpPr>
        <p:sp>
          <p:nvSpPr>
            <p:cNvPr id="16" name="Стрелка: вниз 15">
              <a:extLst>
                <a:ext uri="{FF2B5EF4-FFF2-40B4-BE49-F238E27FC236}">
                  <a16:creationId xmlns:a16="http://schemas.microsoft.com/office/drawing/2014/main" id="{9943AC0F-C493-D9E5-CA9B-BE1110B0893B}"/>
                </a:ext>
              </a:extLst>
            </p:cNvPr>
            <p:cNvSpPr/>
            <p:nvPr/>
          </p:nvSpPr>
          <p:spPr>
            <a:xfrm>
              <a:off x="5273851" y="1965565"/>
              <a:ext cx="690437" cy="6904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трелка: вниз 4">
              <a:extLst>
                <a:ext uri="{FF2B5EF4-FFF2-40B4-BE49-F238E27FC236}">
                  <a16:creationId xmlns:a16="http://schemas.microsoft.com/office/drawing/2014/main" id="{C98E8AC3-ACCA-EBA4-DCAE-BECC92EC478C}"/>
                </a:ext>
              </a:extLst>
            </p:cNvPr>
            <p:cNvSpPr txBox="1"/>
            <p:nvPr/>
          </p:nvSpPr>
          <p:spPr>
            <a:xfrm>
              <a:off x="5429199" y="1965565"/>
              <a:ext cx="379741" cy="5195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600" kern="12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AF2DC72-84A6-3890-A38F-BDECE2053964}"/>
              </a:ext>
            </a:extLst>
          </p:cNvPr>
          <p:cNvSpPr txBox="1"/>
          <p:nvPr/>
        </p:nvSpPr>
        <p:spPr>
          <a:xfrm>
            <a:off x="6176677" y="1146738"/>
            <a:ext cx="5689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Принцип программного управления может быть понят, осознан ребенком только после усвоения достаточно сложной системы научных понятий.</a:t>
            </a: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258B6AEC-B791-03C6-D370-E76D1D3BA120}"/>
              </a:ext>
            </a:extLst>
          </p:cNvPr>
          <p:cNvGrpSpPr/>
          <p:nvPr/>
        </p:nvGrpSpPr>
        <p:grpSpPr>
          <a:xfrm>
            <a:off x="6278193" y="2248855"/>
            <a:ext cx="5838254" cy="1070637"/>
            <a:chOff x="0" y="0"/>
            <a:chExt cx="4573905" cy="810214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65BA0F2B-07FE-A229-EDC2-02A32E198D6F}"/>
                </a:ext>
              </a:extLst>
            </p:cNvPr>
            <p:cNvSpPr/>
            <p:nvPr/>
          </p:nvSpPr>
          <p:spPr>
            <a:xfrm>
              <a:off x="0" y="0"/>
              <a:ext cx="4573905" cy="810214"/>
            </a:xfrm>
            <a:custGeom>
              <a:avLst/>
              <a:gdLst/>
              <a:ahLst/>
              <a:cxnLst/>
              <a:rect l="l" t="t" r="r" b="b"/>
              <a:pathLst>
                <a:path w="4573905" h="810214">
                  <a:moveTo>
                    <a:pt x="0" y="0"/>
                  </a:moveTo>
                  <a:lnTo>
                    <a:pt x="4573905" y="0"/>
                  </a:lnTo>
                  <a:lnTo>
                    <a:pt x="4573905" y="810214"/>
                  </a:lnTo>
                  <a:lnTo>
                    <a:pt x="0" y="810214"/>
                  </a:ln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A7B76084-793D-5FB8-8048-7FEEC772DB6B}"/>
                </a:ext>
              </a:extLst>
            </p:cNvPr>
            <p:cNvSpPr txBox="1"/>
            <p:nvPr/>
          </p:nvSpPr>
          <p:spPr>
            <a:xfrm>
              <a:off x="0" y="-38100"/>
              <a:ext cx="4573905" cy="848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62F555-08A9-CB10-DC52-D36C2E42039A}"/>
              </a:ext>
            </a:extLst>
          </p:cNvPr>
          <p:cNvSpPr txBox="1"/>
          <p:nvPr/>
        </p:nvSpPr>
        <p:spPr>
          <a:xfrm>
            <a:off x="6503178" y="2300332"/>
            <a:ext cx="55917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Осознанное усвоение этих понятий станет возможным, только если ребенку будут предложены деятельности, позволяющие ему в игровой форме «вжиться» во все эти понятия, «пропустить их через себя». </a:t>
            </a:r>
            <a:endParaRPr lang="ru-RU" sz="14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72EFF4F-36F8-CE7A-143F-6C11216EA352}"/>
              </a:ext>
            </a:extLst>
          </p:cNvPr>
          <p:cNvGrpSpPr/>
          <p:nvPr/>
        </p:nvGrpSpPr>
        <p:grpSpPr>
          <a:xfrm rot="16200000">
            <a:off x="5876472" y="2312736"/>
            <a:ext cx="690437" cy="690437"/>
            <a:chOff x="5273851" y="1965565"/>
            <a:chExt cx="690437" cy="690437"/>
          </a:xfrm>
          <a:solidFill>
            <a:schemeClr val="accent1"/>
          </a:solidFill>
        </p:grpSpPr>
        <p:sp>
          <p:nvSpPr>
            <p:cNvPr id="29" name="Стрелка: вниз 28">
              <a:extLst>
                <a:ext uri="{FF2B5EF4-FFF2-40B4-BE49-F238E27FC236}">
                  <a16:creationId xmlns:a16="http://schemas.microsoft.com/office/drawing/2014/main" id="{1003DF8C-0FA6-27FF-24A8-8C836BEADD9F}"/>
                </a:ext>
              </a:extLst>
            </p:cNvPr>
            <p:cNvSpPr/>
            <p:nvPr/>
          </p:nvSpPr>
          <p:spPr>
            <a:xfrm>
              <a:off x="5273851" y="1965565"/>
              <a:ext cx="690437" cy="6904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трелка: вниз 4">
              <a:extLst>
                <a:ext uri="{FF2B5EF4-FFF2-40B4-BE49-F238E27FC236}">
                  <a16:creationId xmlns:a16="http://schemas.microsoft.com/office/drawing/2014/main" id="{0DC1E752-BFF5-C495-BB64-0ED6AC2A4DF4}"/>
                </a:ext>
              </a:extLst>
            </p:cNvPr>
            <p:cNvSpPr txBox="1"/>
            <p:nvPr/>
          </p:nvSpPr>
          <p:spPr>
            <a:xfrm>
              <a:off x="5429199" y="1965565"/>
              <a:ext cx="379741" cy="5195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600" kern="1200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ECFA9A-9A32-5520-A847-87C4B0AD7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7087" r="16570"/>
          <a:stretch/>
        </p:blipFill>
        <p:spPr>
          <a:xfrm>
            <a:off x="8089413" y="3552557"/>
            <a:ext cx="3733173" cy="21587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8208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13EFC-2AFA-63F1-070E-2CED203012A6}"/>
              </a:ext>
            </a:extLst>
          </p:cNvPr>
          <p:cNvSpPr txBox="1"/>
          <p:nvPr/>
        </p:nvSpPr>
        <p:spPr>
          <a:xfrm>
            <a:off x="3535052" y="1725105"/>
            <a:ext cx="526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Трансляция опыта работы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DBF219C-E355-DF92-7062-EF6E38B7A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B22B1-6C3B-D93F-B84A-70A35335B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" y="995661"/>
            <a:ext cx="2540155" cy="3443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99C4B-CD80-1AE4-7766-B165934AA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06" y="1492303"/>
            <a:ext cx="2932853" cy="34437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80ED51-BE7B-2E55-A8CD-95E2DB9385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78" b="21376"/>
          <a:stretch/>
        </p:blipFill>
        <p:spPr>
          <a:xfrm>
            <a:off x="5257813" y="796358"/>
            <a:ext cx="3928658" cy="19211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Freeform 20">
            <a:extLst>
              <a:ext uri="{FF2B5EF4-FFF2-40B4-BE49-F238E27FC236}">
                <a16:creationId xmlns:a16="http://schemas.microsoft.com/office/drawing/2014/main" id="{5880116F-C926-3386-F1F8-46BEE874AB2C}"/>
              </a:ext>
            </a:extLst>
          </p:cNvPr>
          <p:cNvSpPr/>
          <p:nvPr/>
        </p:nvSpPr>
        <p:spPr>
          <a:xfrm>
            <a:off x="141404" y="70355"/>
            <a:ext cx="11915478" cy="428664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Трансляция опыта</a:t>
            </a: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D5062873-0E8F-855E-2EE6-F712DC80FA44}"/>
              </a:ext>
            </a:extLst>
          </p:cNvPr>
          <p:cNvSpPr/>
          <p:nvPr/>
        </p:nvSpPr>
        <p:spPr>
          <a:xfrm>
            <a:off x="523375" y="1113825"/>
            <a:ext cx="4286051" cy="346169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Стажировочная</a:t>
            </a:r>
            <a:r>
              <a:rPr lang="ru-RU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площадка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306D39-51C5-BAB7-BFF6-76117978D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563" y="1525981"/>
            <a:ext cx="3168519" cy="17839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Freeform 20">
            <a:extLst>
              <a:ext uri="{FF2B5EF4-FFF2-40B4-BE49-F238E27FC236}">
                <a16:creationId xmlns:a16="http://schemas.microsoft.com/office/drawing/2014/main" id="{0A596181-8CC4-0031-C491-C61B989588F0}"/>
              </a:ext>
            </a:extLst>
          </p:cNvPr>
          <p:cNvSpPr/>
          <p:nvPr/>
        </p:nvSpPr>
        <p:spPr>
          <a:xfrm>
            <a:off x="8804636" y="1102009"/>
            <a:ext cx="3168518" cy="357985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Конференции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A4887-ED55-CBCB-A2F6-2BFE4BB3CF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63" t="4200" r="7304" b="19554"/>
          <a:stretch/>
        </p:blipFill>
        <p:spPr>
          <a:xfrm>
            <a:off x="5368332" y="3214175"/>
            <a:ext cx="3464231" cy="23043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9D43EE-57B2-FC53-8618-7FB047BD7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55" y="4034868"/>
            <a:ext cx="3120678" cy="18944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Freeform 20">
            <a:extLst>
              <a:ext uri="{FF2B5EF4-FFF2-40B4-BE49-F238E27FC236}">
                <a16:creationId xmlns:a16="http://schemas.microsoft.com/office/drawing/2014/main" id="{659095B7-160F-3040-4A6E-CF03E8C19948}"/>
              </a:ext>
            </a:extLst>
          </p:cNvPr>
          <p:cNvSpPr/>
          <p:nvPr/>
        </p:nvSpPr>
        <p:spPr>
          <a:xfrm>
            <a:off x="7747157" y="3676883"/>
            <a:ext cx="3168518" cy="357985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Региональные семинары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93B8D0-F036-B098-D063-A171CD497F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404"/>
          <a:stretch/>
        </p:blipFill>
        <p:spPr>
          <a:xfrm>
            <a:off x="1616930" y="5223578"/>
            <a:ext cx="3336579" cy="16615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E32BC-ED70-334F-FA47-88AA8FCF0A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15" y="4660050"/>
            <a:ext cx="1421603" cy="2161565"/>
          </a:xfrm>
          <a:prstGeom prst="rect">
            <a:avLst/>
          </a:prstGeom>
        </p:spPr>
      </p:pic>
      <p:sp>
        <p:nvSpPr>
          <p:cNvPr id="9" name="Freeform 20">
            <a:extLst>
              <a:ext uri="{FF2B5EF4-FFF2-40B4-BE49-F238E27FC236}">
                <a16:creationId xmlns:a16="http://schemas.microsoft.com/office/drawing/2014/main" id="{BA2AB7F9-6C72-02C0-DEE7-8FC1DB137FE0}"/>
              </a:ext>
            </a:extLst>
          </p:cNvPr>
          <p:cNvSpPr/>
          <p:nvPr/>
        </p:nvSpPr>
        <p:spPr>
          <a:xfrm>
            <a:off x="1368036" y="5002934"/>
            <a:ext cx="3834366" cy="346169"/>
          </a:xfrm>
          <a:custGeom>
            <a:avLst/>
            <a:gdLst/>
            <a:ahLst/>
            <a:cxnLst/>
            <a:rect l="l" t="t" r="r" b="b"/>
            <a:pathLst>
              <a:path w="2208016" h="748307">
                <a:moveTo>
                  <a:pt x="0" y="0"/>
                </a:moveTo>
                <a:lnTo>
                  <a:pt x="2208016" y="0"/>
                </a:lnTo>
                <a:lnTo>
                  <a:pt x="2208016" y="748307"/>
                </a:lnTo>
                <a:lnTo>
                  <a:pt x="0" y="748307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Методические объединения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B24DA-261D-3984-4BDE-F82A0E867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4078" y="5398460"/>
            <a:ext cx="2151889" cy="14867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895106-F52C-C0A7-7EE3-E594D0A978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473" y="3056953"/>
            <a:ext cx="701126" cy="7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3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317</Words>
  <Application>Microsoft Office PowerPoint</Application>
  <PresentationFormat>Широкоэкранный</PresentationFormat>
  <Paragraphs>72</Paragraphs>
  <Slides>11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Intro</vt:lpstr>
      <vt:lpstr>Open Sans 1</vt:lpstr>
      <vt:lpstr>Open Sans 1 Bold</vt:lpstr>
      <vt:lpstr>Open Sans 2 Bold</vt:lpstr>
      <vt:lpstr>Peace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Владелец</dc:creator>
  <cp:lastModifiedBy>Владелец</cp:lastModifiedBy>
  <cp:revision>29</cp:revision>
  <dcterms:created xsi:type="dcterms:W3CDTF">2024-10-24T07:21:37Z</dcterms:created>
  <dcterms:modified xsi:type="dcterms:W3CDTF">2024-10-27T19:50:59Z</dcterms:modified>
</cp:coreProperties>
</file>